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6" r:id="rId4"/>
    <p:sldId id="291" r:id="rId5"/>
    <p:sldId id="290" r:id="rId6"/>
    <p:sldId id="307" r:id="rId7"/>
    <p:sldId id="275" r:id="rId8"/>
    <p:sldId id="308" r:id="rId9"/>
    <p:sldId id="310" r:id="rId10"/>
    <p:sldId id="311" r:id="rId11"/>
    <p:sldId id="312" r:id="rId12"/>
    <p:sldId id="313" r:id="rId13"/>
    <p:sldId id="314" r:id="rId14"/>
    <p:sldId id="315" r:id="rId15"/>
    <p:sldId id="316" r:id="rId16"/>
    <p:sldId id="297" r:id="rId17"/>
    <p:sldId id="288" r:id="rId18"/>
    <p:sldId id="289" r:id="rId19"/>
    <p:sldId id="317"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C5610-F851-4E27-ADFC-F41F71A890D3}" v="19" dt="2022-09-27T08:54:42.6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6"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s Hansson" userId="6c858d90b7ea6e76" providerId="LiveId" clId="{963C5610-F851-4E27-ADFC-F41F71A890D3}"/>
    <pc:docChg chg="undo custSel addSld delSld modSld sldOrd">
      <pc:chgData name="Nils Hansson" userId="6c858d90b7ea6e76" providerId="LiveId" clId="{963C5610-F851-4E27-ADFC-F41F71A890D3}" dt="2022-09-28T13:32:12.218" v="657" actId="47"/>
      <pc:docMkLst>
        <pc:docMk/>
      </pc:docMkLst>
      <pc:sldChg chg="del ord">
        <pc:chgData name="Nils Hansson" userId="6c858d90b7ea6e76" providerId="LiveId" clId="{963C5610-F851-4E27-ADFC-F41F71A890D3}" dt="2022-09-27T07:39:04.751" v="381" actId="47"/>
        <pc:sldMkLst>
          <pc:docMk/>
          <pc:sldMk cId="2957976072" sldId="257"/>
        </pc:sldMkLst>
      </pc:sldChg>
      <pc:sldChg chg="modSp mod">
        <pc:chgData name="Nils Hansson" userId="6c858d90b7ea6e76" providerId="LiveId" clId="{963C5610-F851-4E27-ADFC-F41F71A890D3}" dt="2022-09-27T10:08:39.044" v="623" actId="20577"/>
        <pc:sldMkLst>
          <pc:docMk/>
          <pc:sldMk cId="0" sldId="270"/>
        </pc:sldMkLst>
        <pc:spChg chg="mod">
          <ac:chgData name="Nils Hansson" userId="6c858d90b7ea6e76" providerId="LiveId" clId="{963C5610-F851-4E27-ADFC-F41F71A890D3}" dt="2022-09-27T10:08:39.044" v="623" actId="20577"/>
          <ac:spMkLst>
            <pc:docMk/>
            <pc:sldMk cId="0" sldId="270"/>
            <ac:spMk id="16386" creationId="{00000000-0000-0000-0000-000000000000}"/>
          </ac:spMkLst>
        </pc:spChg>
      </pc:sldChg>
      <pc:sldChg chg="ord">
        <pc:chgData name="Nils Hansson" userId="6c858d90b7ea6e76" providerId="LiveId" clId="{963C5610-F851-4E27-ADFC-F41F71A890D3}" dt="2022-09-28T13:31:20.531" v="646"/>
        <pc:sldMkLst>
          <pc:docMk/>
          <pc:sldMk cId="2465699810" sldId="275"/>
        </pc:sldMkLst>
      </pc:sldChg>
      <pc:sldChg chg="modSp mod">
        <pc:chgData name="Nils Hansson" userId="6c858d90b7ea6e76" providerId="LiveId" clId="{963C5610-F851-4E27-ADFC-F41F71A890D3}" dt="2022-09-26T12:20:04.086" v="65" actId="20577"/>
        <pc:sldMkLst>
          <pc:docMk/>
          <pc:sldMk cId="1573870790" sldId="276"/>
        </pc:sldMkLst>
        <pc:spChg chg="mod">
          <ac:chgData name="Nils Hansson" userId="6c858d90b7ea6e76" providerId="LiveId" clId="{963C5610-F851-4E27-ADFC-F41F71A890D3}" dt="2022-09-26T12:20:04.086" v="65" actId="20577"/>
          <ac:spMkLst>
            <pc:docMk/>
            <pc:sldMk cId="1573870790" sldId="276"/>
            <ac:spMk id="13" creationId="{CBB59363-FCF8-47DF-AD64-4BD16ABDB556}"/>
          </ac:spMkLst>
        </pc:spChg>
      </pc:sldChg>
      <pc:sldChg chg="modSp mod ord">
        <pc:chgData name="Nils Hansson" userId="6c858d90b7ea6e76" providerId="LiveId" clId="{963C5610-F851-4E27-ADFC-F41F71A890D3}" dt="2022-09-27T08:07:32.174" v="476"/>
        <pc:sldMkLst>
          <pc:docMk/>
          <pc:sldMk cId="2283858186" sldId="288"/>
        </pc:sldMkLst>
        <pc:spChg chg="mod">
          <ac:chgData name="Nils Hansson" userId="6c858d90b7ea6e76" providerId="LiveId" clId="{963C5610-F851-4E27-ADFC-F41F71A890D3}" dt="2022-09-26T12:41:02.340" v="267" actId="20577"/>
          <ac:spMkLst>
            <pc:docMk/>
            <pc:sldMk cId="2283858186" sldId="288"/>
            <ac:spMk id="8" creationId="{28ABC5BC-6DC9-4276-B8BE-D4626008E43D}"/>
          </ac:spMkLst>
        </pc:spChg>
      </pc:sldChg>
      <pc:sldChg chg="modSp mod ord">
        <pc:chgData name="Nils Hansson" userId="6c858d90b7ea6e76" providerId="LiveId" clId="{963C5610-F851-4E27-ADFC-F41F71A890D3}" dt="2022-09-27T08:07:47.638" v="478"/>
        <pc:sldMkLst>
          <pc:docMk/>
          <pc:sldMk cId="2896754384" sldId="289"/>
        </pc:sldMkLst>
        <pc:spChg chg="mod">
          <ac:chgData name="Nils Hansson" userId="6c858d90b7ea6e76" providerId="LiveId" clId="{963C5610-F851-4E27-ADFC-F41F71A890D3}" dt="2022-09-26T12:47:09.107" v="340" actId="20577"/>
          <ac:spMkLst>
            <pc:docMk/>
            <pc:sldMk cId="2896754384" sldId="289"/>
            <ac:spMk id="8" creationId="{28ABC5BC-6DC9-4276-B8BE-D4626008E43D}"/>
          </ac:spMkLst>
        </pc:spChg>
      </pc:sldChg>
      <pc:sldChg chg="addSp delSp modSp mod ord">
        <pc:chgData name="Nils Hansson" userId="6c858d90b7ea6e76" providerId="LiveId" clId="{963C5610-F851-4E27-ADFC-F41F71A890D3}" dt="2022-09-27T07:37:50.093" v="380" actId="1076"/>
        <pc:sldMkLst>
          <pc:docMk/>
          <pc:sldMk cId="655607738" sldId="290"/>
        </pc:sldMkLst>
        <pc:spChg chg="del">
          <ac:chgData name="Nils Hansson" userId="6c858d90b7ea6e76" providerId="LiveId" clId="{963C5610-F851-4E27-ADFC-F41F71A890D3}" dt="2022-09-27T07:37:16.662" v="377"/>
          <ac:spMkLst>
            <pc:docMk/>
            <pc:sldMk cId="655607738" sldId="290"/>
            <ac:spMk id="8" creationId="{28ABC5BC-6DC9-4276-B8BE-D4626008E43D}"/>
          </ac:spMkLst>
        </pc:spChg>
        <pc:picChg chg="add mod">
          <ac:chgData name="Nils Hansson" userId="6c858d90b7ea6e76" providerId="LiveId" clId="{963C5610-F851-4E27-ADFC-F41F71A890D3}" dt="2022-09-27T07:37:50.093" v="380" actId="1076"/>
          <ac:picMkLst>
            <pc:docMk/>
            <pc:sldMk cId="655607738" sldId="290"/>
            <ac:picMk id="3" creationId="{F9DF0774-EFF4-641F-5219-9859768DC28B}"/>
          </ac:picMkLst>
        </pc:picChg>
      </pc:sldChg>
      <pc:sldChg chg="modSp mod">
        <pc:chgData name="Nils Hansson" userId="6c858d90b7ea6e76" providerId="LiveId" clId="{963C5610-F851-4E27-ADFC-F41F71A890D3}" dt="2022-09-26T12:34:40.349" v="257" actId="20577"/>
        <pc:sldMkLst>
          <pc:docMk/>
          <pc:sldMk cId="4214737728" sldId="291"/>
        </pc:sldMkLst>
        <pc:spChg chg="mod">
          <ac:chgData name="Nils Hansson" userId="6c858d90b7ea6e76" providerId="LiveId" clId="{963C5610-F851-4E27-ADFC-F41F71A890D3}" dt="2022-09-26T12:34:40.349" v="257" actId="20577"/>
          <ac:spMkLst>
            <pc:docMk/>
            <pc:sldMk cId="4214737728" sldId="291"/>
            <ac:spMk id="9" creationId="{691910EF-2D28-4705-846E-BFF29297784E}"/>
          </ac:spMkLst>
        </pc:spChg>
      </pc:sldChg>
      <pc:sldChg chg="del">
        <pc:chgData name="Nils Hansson" userId="6c858d90b7ea6e76" providerId="LiveId" clId="{963C5610-F851-4E27-ADFC-F41F71A890D3}" dt="2022-09-28T13:30:47.740" v="642" actId="47"/>
        <pc:sldMkLst>
          <pc:docMk/>
          <pc:sldMk cId="2693799690" sldId="292"/>
        </pc:sldMkLst>
      </pc:sldChg>
      <pc:sldChg chg="del">
        <pc:chgData name="Nils Hansson" userId="6c858d90b7ea6e76" providerId="LiveId" clId="{963C5610-F851-4E27-ADFC-F41F71A890D3}" dt="2022-09-28T13:30:50.537" v="643" actId="47"/>
        <pc:sldMkLst>
          <pc:docMk/>
          <pc:sldMk cId="1196014124" sldId="293"/>
        </pc:sldMkLst>
      </pc:sldChg>
      <pc:sldChg chg="del">
        <pc:chgData name="Nils Hansson" userId="6c858d90b7ea6e76" providerId="LiveId" clId="{963C5610-F851-4E27-ADFC-F41F71A890D3}" dt="2022-09-28T13:31:40.817" v="647" actId="47"/>
        <pc:sldMkLst>
          <pc:docMk/>
          <pc:sldMk cId="475979986" sldId="294"/>
        </pc:sldMkLst>
      </pc:sldChg>
      <pc:sldChg chg="del">
        <pc:chgData name="Nils Hansson" userId="6c858d90b7ea6e76" providerId="LiveId" clId="{963C5610-F851-4E27-ADFC-F41F71A890D3}" dt="2022-09-28T13:32:01.732" v="653" actId="47"/>
        <pc:sldMkLst>
          <pc:docMk/>
          <pc:sldMk cId="2878068235" sldId="295"/>
        </pc:sldMkLst>
      </pc:sldChg>
      <pc:sldChg chg="del">
        <pc:chgData name="Nils Hansson" userId="6c858d90b7ea6e76" providerId="LiveId" clId="{963C5610-F851-4E27-ADFC-F41F71A890D3}" dt="2022-09-28T13:30:51.849" v="644" actId="47"/>
        <pc:sldMkLst>
          <pc:docMk/>
          <pc:sldMk cId="3426535974" sldId="296"/>
        </pc:sldMkLst>
      </pc:sldChg>
      <pc:sldChg chg="addSp delSp modSp mod ord">
        <pc:chgData name="Nils Hansson" userId="6c858d90b7ea6e76" providerId="LiveId" clId="{963C5610-F851-4E27-ADFC-F41F71A890D3}" dt="2022-09-27T08:51:26.963" v="614"/>
        <pc:sldMkLst>
          <pc:docMk/>
          <pc:sldMk cId="3567596874" sldId="297"/>
        </pc:sldMkLst>
        <pc:graphicFrameChg chg="del">
          <ac:chgData name="Nils Hansson" userId="6c858d90b7ea6e76" providerId="LiveId" clId="{963C5610-F851-4E27-ADFC-F41F71A890D3}" dt="2022-09-26T12:49:05.687" v="341" actId="478"/>
          <ac:graphicFrameMkLst>
            <pc:docMk/>
            <pc:sldMk cId="3567596874" sldId="297"/>
            <ac:graphicFrameMk id="2" creationId="{AB53484E-1DBC-4C22-A1A4-F7E7D1974A9A}"/>
          </ac:graphicFrameMkLst>
        </pc:graphicFrameChg>
        <pc:graphicFrameChg chg="add del mod">
          <ac:chgData name="Nils Hansson" userId="6c858d90b7ea6e76" providerId="LiveId" clId="{963C5610-F851-4E27-ADFC-F41F71A890D3}" dt="2022-09-26T12:52:58.571" v="343" actId="478"/>
          <ac:graphicFrameMkLst>
            <pc:docMk/>
            <pc:sldMk cId="3567596874" sldId="297"/>
            <ac:graphicFrameMk id="3" creationId="{73C69085-D27F-F89B-69F9-2D78E3A65024}"/>
          </ac:graphicFrameMkLst>
        </pc:graphicFrameChg>
        <pc:graphicFrameChg chg="add del mod modGraphic">
          <ac:chgData name="Nils Hansson" userId="6c858d90b7ea6e76" providerId="LiveId" clId="{963C5610-F851-4E27-ADFC-F41F71A890D3}" dt="2022-09-26T13:03:50.754" v="355" actId="478"/>
          <ac:graphicFrameMkLst>
            <pc:docMk/>
            <pc:sldMk cId="3567596874" sldId="297"/>
            <ac:graphicFrameMk id="10" creationId="{1AC53B31-7B67-6BD5-0FAD-E5DB6604E454}"/>
          </ac:graphicFrameMkLst>
        </pc:graphicFrameChg>
        <pc:graphicFrameChg chg="add del mod">
          <ac:chgData name="Nils Hansson" userId="6c858d90b7ea6e76" providerId="LiveId" clId="{963C5610-F851-4E27-ADFC-F41F71A890D3}" dt="2022-09-26T13:09:15.317" v="358" actId="478"/>
          <ac:graphicFrameMkLst>
            <pc:docMk/>
            <pc:sldMk cId="3567596874" sldId="297"/>
            <ac:graphicFrameMk id="11" creationId="{EB618DDB-61CA-F65B-9D67-5071703425DC}"/>
          </ac:graphicFrameMkLst>
        </pc:graphicFrameChg>
        <pc:graphicFrameChg chg="add mod modGraphic">
          <ac:chgData name="Nils Hansson" userId="6c858d90b7ea6e76" providerId="LiveId" clId="{963C5610-F851-4E27-ADFC-F41F71A890D3}" dt="2022-09-26T13:11:40.880" v="373" actId="14100"/>
          <ac:graphicFrameMkLst>
            <pc:docMk/>
            <pc:sldMk cId="3567596874" sldId="297"/>
            <ac:graphicFrameMk id="12" creationId="{E39A7F58-0DA0-0C9A-04FF-EF42B9AC81FE}"/>
          </ac:graphicFrameMkLst>
        </pc:graphicFrameChg>
        <pc:picChg chg="add del mod">
          <ac:chgData name="Nils Hansson" userId="6c858d90b7ea6e76" providerId="LiveId" clId="{963C5610-F851-4E27-ADFC-F41F71A890D3}" dt="2022-09-26T12:52:58.571" v="343" actId="478"/>
          <ac:picMkLst>
            <pc:docMk/>
            <pc:sldMk cId="3567596874" sldId="297"/>
            <ac:picMk id="9" creationId="{EADB67DF-DB71-7CA2-FA76-A661BB63D384}"/>
          </ac:picMkLst>
        </pc:picChg>
      </pc:sldChg>
      <pc:sldChg chg="del">
        <pc:chgData name="Nils Hansson" userId="6c858d90b7ea6e76" providerId="LiveId" clId="{963C5610-F851-4E27-ADFC-F41F71A890D3}" dt="2022-09-28T13:31:45.162" v="648" actId="47"/>
        <pc:sldMkLst>
          <pc:docMk/>
          <pc:sldMk cId="1562472048" sldId="298"/>
        </pc:sldMkLst>
      </pc:sldChg>
      <pc:sldChg chg="del">
        <pc:chgData name="Nils Hansson" userId="6c858d90b7ea6e76" providerId="LiveId" clId="{963C5610-F851-4E27-ADFC-F41F71A890D3}" dt="2022-09-28T13:31:49.705" v="649" actId="47"/>
        <pc:sldMkLst>
          <pc:docMk/>
          <pc:sldMk cId="2227352040" sldId="299"/>
        </pc:sldMkLst>
      </pc:sldChg>
      <pc:sldChg chg="del">
        <pc:chgData name="Nils Hansson" userId="6c858d90b7ea6e76" providerId="LiveId" clId="{963C5610-F851-4E27-ADFC-F41F71A890D3}" dt="2022-09-28T13:31:52.778" v="650" actId="47"/>
        <pc:sldMkLst>
          <pc:docMk/>
          <pc:sldMk cId="1523650554" sldId="300"/>
        </pc:sldMkLst>
      </pc:sldChg>
      <pc:sldChg chg="del">
        <pc:chgData name="Nils Hansson" userId="6c858d90b7ea6e76" providerId="LiveId" clId="{963C5610-F851-4E27-ADFC-F41F71A890D3}" dt="2022-09-28T13:31:54.554" v="651" actId="47"/>
        <pc:sldMkLst>
          <pc:docMk/>
          <pc:sldMk cId="2357083649" sldId="301"/>
        </pc:sldMkLst>
      </pc:sldChg>
      <pc:sldChg chg="del">
        <pc:chgData name="Nils Hansson" userId="6c858d90b7ea6e76" providerId="LiveId" clId="{963C5610-F851-4E27-ADFC-F41F71A890D3}" dt="2022-09-28T13:31:55.922" v="652" actId="47"/>
        <pc:sldMkLst>
          <pc:docMk/>
          <pc:sldMk cId="3120660913" sldId="302"/>
        </pc:sldMkLst>
      </pc:sldChg>
      <pc:sldChg chg="new del">
        <pc:chgData name="Nils Hansson" userId="6c858d90b7ea6e76" providerId="LiveId" clId="{963C5610-F851-4E27-ADFC-F41F71A890D3}" dt="2022-09-28T13:32:12.218" v="657" actId="47"/>
        <pc:sldMkLst>
          <pc:docMk/>
          <pc:sldMk cId="2614917954" sldId="303"/>
        </pc:sldMkLst>
      </pc:sldChg>
      <pc:sldChg chg="addSp delSp modSp add del mod">
        <pc:chgData name="Nils Hansson" userId="6c858d90b7ea6e76" providerId="LiveId" clId="{963C5610-F851-4E27-ADFC-F41F71A890D3}" dt="2022-09-28T13:32:06.169" v="654" actId="47"/>
        <pc:sldMkLst>
          <pc:docMk/>
          <pc:sldMk cId="3855979863" sldId="304"/>
        </pc:sldMkLst>
        <pc:spChg chg="del">
          <ac:chgData name="Nils Hansson" userId="6c858d90b7ea6e76" providerId="LiveId" clId="{963C5610-F851-4E27-ADFC-F41F71A890D3}" dt="2022-09-27T08:45:04.348" v="601" actId="22"/>
          <ac:spMkLst>
            <pc:docMk/>
            <pc:sldMk cId="3855979863" sldId="304"/>
            <ac:spMk id="8" creationId="{28ABC5BC-6DC9-4276-B8BE-D4626008E43D}"/>
          </ac:spMkLst>
        </pc:spChg>
        <pc:spChg chg="add del mod">
          <ac:chgData name="Nils Hansson" userId="6c858d90b7ea6e76" providerId="LiveId" clId="{963C5610-F851-4E27-ADFC-F41F71A890D3}" dt="2022-09-27T08:45:42.553" v="603"/>
          <ac:spMkLst>
            <pc:docMk/>
            <pc:sldMk cId="3855979863" sldId="304"/>
            <ac:spMk id="10" creationId="{CDC09C8B-0C68-79AF-B05D-CF3C744386E5}"/>
          </ac:spMkLst>
        </pc:spChg>
        <pc:spChg chg="add del mod">
          <ac:chgData name="Nils Hansson" userId="6c858d90b7ea6e76" providerId="LiveId" clId="{963C5610-F851-4E27-ADFC-F41F71A890D3}" dt="2022-09-27T08:47:15.147" v="606"/>
          <ac:spMkLst>
            <pc:docMk/>
            <pc:sldMk cId="3855979863" sldId="304"/>
            <ac:spMk id="13" creationId="{9842B737-EA39-E847-1801-BD1FC0D9039B}"/>
          </ac:spMkLst>
        </pc:spChg>
        <pc:graphicFrameChg chg="add del mod">
          <ac:chgData name="Nils Hansson" userId="6c858d90b7ea6e76" providerId="LiveId" clId="{963C5610-F851-4E27-ADFC-F41F71A890D3}" dt="2022-09-27T08:46:04.960" v="605" actId="478"/>
          <ac:graphicFrameMkLst>
            <pc:docMk/>
            <pc:sldMk cId="3855979863" sldId="304"/>
            <ac:graphicFrameMk id="11" creationId="{28D26C1B-A9A3-8B0C-754C-BC6ED2B9A51C}"/>
          </ac:graphicFrameMkLst>
        </pc:graphicFrameChg>
        <pc:graphicFrameChg chg="add mod modGraphic">
          <ac:chgData name="Nils Hansson" userId="6c858d90b7ea6e76" providerId="LiveId" clId="{963C5610-F851-4E27-ADFC-F41F71A890D3}" dt="2022-09-27T08:48:32.002" v="610" actId="14100"/>
          <ac:graphicFrameMkLst>
            <pc:docMk/>
            <pc:sldMk cId="3855979863" sldId="304"/>
            <ac:graphicFrameMk id="14" creationId="{5B4E1D89-5AAC-A803-62EA-7C3CAFDCB76F}"/>
          </ac:graphicFrameMkLst>
        </pc:graphicFrameChg>
        <pc:picChg chg="add del mod ord">
          <ac:chgData name="Nils Hansson" userId="6c858d90b7ea6e76" providerId="LiveId" clId="{963C5610-F851-4E27-ADFC-F41F71A890D3}" dt="2022-09-27T08:45:11.719" v="602" actId="478"/>
          <ac:picMkLst>
            <pc:docMk/>
            <pc:sldMk cId="3855979863" sldId="304"/>
            <ac:picMk id="3" creationId="{F3815845-886C-DBA6-E005-19EFCBFD8ED2}"/>
          </ac:picMkLst>
        </pc:picChg>
        <pc:picChg chg="mod">
          <ac:chgData name="Nils Hansson" userId="6c858d90b7ea6e76" providerId="LiveId" clId="{963C5610-F851-4E27-ADFC-F41F71A890D3}" dt="2022-09-27T08:49:19.128" v="612" actId="14100"/>
          <ac:picMkLst>
            <pc:docMk/>
            <pc:sldMk cId="3855979863" sldId="304"/>
            <ac:picMk id="5" creationId="{0544EA91-6504-4697-8290-E99B31857005}"/>
          </ac:picMkLst>
        </pc:picChg>
        <pc:picChg chg="add mod">
          <ac:chgData name="Nils Hansson" userId="6c858d90b7ea6e76" providerId="LiveId" clId="{963C5610-F851-4E27-ADFC-F41F71A890D3}" dt="2022-09-27T08:47:15.147" v="606"/>
          <ac:picMkLst>
            <pc:docMk/>
            <pc:sldMk cId="3855979863" sldId="304"/>
            <ac:picMk id="15" creationId="{3549CAC8-9D21-4341-B55D-497CC988BA57}"/>
          </ac:picMkLst>
        </pc:picChg>
      </pc:sldChg>
      <pc:sldChg chg="add del">
        <pc:chgData name="Nils Hansson" userId="6c858d90b7ea6e76" providerId="LiveId" clId="{963C5610-F851-4E27-ADFC-F41F71A890D3}" dt="2022-09-28T13:32:08.946" v="655" actId="47"/>
        <pc:sldMkLst>
          <pc:docMk/>
          <pc:sldMk cId="3825562850" sldId="305"/>
        </pc:sldMkLst>
      </pc:sldChg>
      <pc:sldChg chg="add del">
        <pc:chgData name="Nils Hansson" userId="6c858d90b7ea6e76" providerId="LiveId" clId="{963C5610-F851-4E27-ADFC-F41F71A890D3}" dt="2022-09-28T13:32:10.132" v="656" actId="47"/>
        <pc:sldMkLst>
          <pc:docMk/>
          <pc:sldMk cId="3200937610" sldId="306"/>
        </pc:sldMkLst>
      </pc:sldChg>
      <pc:sldChg chg="modSp add mod">
        <pc:chgData name="Nils Hansson" userId="6c858d90b7ea6e76" providerId="LiveId" clId="{963C5610-F851-4E27-ADFC-F41F71A890D3}" dt="2022-09-28T13:29:52.782" v="641" actId="20577"/>
        <pc:sldMkLst>
          <pc:docMk/>
          <pc:sldMk cId="244074424" sldId="307"/>
        </pc:sldMkLst>
        <pc:spChg chg="mod">
          <ac:chgData name="Nils Hansson" userId="6c858d90b7ea6e76" providerId="LiveId" clId="{963C5610-F851-4E27-ADFC-F41F71A890D3}" dt="2022-09-28T13:29:52.782" v="641" actId="20577"/>
          <ac:spMkLst>
            <pc:docMk/>
            <pc:sldMk cId="244074424" sldId="307"/>
            <ac:spMk id="8" creationId="{28ABC5BC-6DC9-4276-B8BE-D4626008E43D}"/>
          </ac:spMkLst>
        </pc:spChg>
      </pc:sldChg>
      <pc:sldChg chg="delSp modSp add mod">
        <pc:chgData name="Nils Hansson" userId="6c858d90b7ea6e76" providerId="LiveId" clId="{963C5610-F851-4E27-ADFC-F41F71A890D3}" dt="2022-09-27T07:54:39.515" v="450" actId="255"/>
        <pc:sldMkLst>
          <pc:docMk/>
          <pc:sldMk cId="3329642730" sldId="308"/>
        </pc:sldMkLst>
        <pc:spChg chg="mod">
          <ac:chgData name="Nils Hansson" userId="6c858d90b7ea6e76" providerId="LiveId" clId="{963C5610-F851-4E27-ADFC-F41F71A890D3}" dt="2022-09-27T07:54:39.515" v="450" actId="255"/>
          <ac:spMkLst>
            <pc:docMk/>
            <pc:sldMk cId="3329642730" sldId="308"/>
            <ac:spMk id="7" creationId="{65FD2018-F0FA-4271-9E1B-098BE50C549B}"/>
          </ac:spMkLst>
        </pc:spChg>
        <pc:spChg chg="mod">
          <ac:chgData name="Nils Hansson" userId="6c858d90b7ea6e76" providerId="LiveId" clId="{963C5610-F851-4E27-ADFC-F41F71A890D3}" dt="2022-09-27T07:53:08.945" v="389" actId="21"/>
          <ac:spMkLst>
            <pc:docMk/>
            <pc:sldMk cId="3329642730" sldId="308"/>
            <ac:spMk id="8" creationId="{28ABC5BC-6DC9-4276-B8BE-D4626008E43D}"/>
          </ac:spMkLst>
        </pc:spChg>
        <pc:picChg chg="del">
          <ac:chgData name="Nils Hansson" userId="6c858d90b7ea6e76" providerId="LiveId" clId="{963C5610-F851-4E27-ADFC-F41F71A890D3}" dt="2022-09-27T07:54:10.888" v="395" actId="478"/>
          <ac:picMkLst>
            <pc:docMk/>
            <pc:sldMk cId="3329642730" sldId="308"/>
            <ac:picMk id="4" creationId="{7B26910B-433A-43CC-BF35-D119E3FE0C1C}"/>
          </ac:picMkLst>
        </pc:picChg>
      </pc:sldChg>
      <pc:sldChg chg="addSp delSp modSp add del mod setBg modClrScheme chgLayout">
        <pc:chgData name="Nils Hansson" userId="6c858d90b7ea6e76" providerId="LiveId" clId="{963C5610-F851-4E27-ADFC-F41F71A890D3}" dt="2022-09-27T07:57:22.391" v="457" actId="47"/>
        <pc:sldMkLst>
          <pc:docMk/>
          <pc:sldMk cId="4086894026" sldId="309"/>
        </pc:sldMkLst>
        <pc:spChg chg="add del mod ord">
          <ac:chgData name="Nils Hansson" userId="6c858d90b7ea6e76" providerId="LiveId" clId="{963C5610-F851-4E27-ADFC-F41F71A890D3}" dt="2022-09-27T07:56:13.788" v="453" actId="700"/>
          <ac:spMkLst>
            <pc:docMk/>
            <pc:sldMk cId="4086894026" sldId="309"/>
            <ac:spMk id="2" creationId="{1B48D972-7F13-82BB-11EB-954A9C7831BD}"/>
          </ac:spMkLst>
        </pc:spChg>
        <pc:spChg chg="add mod ord">
          <ac:chgData name="Nils Hansson" userId="6c858d90b7ea6e76" providerId="LiveId" clId="{963C5610-F851-4E27-ADFC-F41F71A890D3}" dt="2022-09-27T07:56:51.153" v="456"/>
          <ac:spMkLst>
            <pc:docMk/>
            <pc:sldMk cId="4086894026" sldId="309"/>
            <ac:spMk id="3" creationId="{395CB6CF-FE97-BC1C-BC7D-BAA076E27CDF}"/>
          </ac:spMkLst>
        </pc:spChg>
        <pc:spChg chg="mod ord">
          <ac:chgData name="Nils Hansson" userId="6c858d90b7ea6e76" providerId="LiveId" clId="{963C5610-F851-4E27-ADFC-F41F71A890D3}" dt="2022-09-27T07:56:25.108" v="454" actId="26606"/>
          <ac:spMkLst>
            <pc:docMk/>
            <pc:sldMk cId="4086894026" sldId="309"/>
            <ac:spMk id="7" creationId="{65FD2018-F0FA-4271-9E1B-098BE50C549B}"/>
          </ac:spMkLst>
        </pc:spChg>
        <pc:spChg chg="del">
          <ac:chgData name="Nils Hansson" userId="6c858d90b7ea6e76" providerId="LiveId" clId="{963C5610-F851-4E27-ADFC-F41F71A890D3}" dt="2022-09-27T07:55:50.501" v="451" actId="700"/>
          <ac:spMkLst>
            <pc:docMk/>
            <pc:sldMk cId="4086894026" sldId="309"/>
            <ac:spMk id="8" creationId="{28ABC5BC-6DC9-4276-B8BE-D4626008E43D}"/>
          </ac:spMkLst>
        </pc:spChg>
        <pc:picChg chg="mod">
          <ac:chgData name="Nils Hansson" userId="6c858d90b7ea6e76" providerId="LiveId" clId="{963C5610-F851-4E27-ADFC-F41F71A890D3}" dt="2022-09-27T07:56:35.367" v="455" actId="1076"/>
          <ac:picMkLst>
            <pc:docMk/>
            <pc:sldMk cId="4086894026" sldId="309"/>
            <ac:picMk id="4" creationId="{7B26910B-433A-43CC-BF35-D119E3FE0C1C}"/>
          </ac:picMkLst>
        </pc:picChg>
      </pc:sldChg>
      <pc:sldChg chg="modSp add mod">
        <pc:chgData name="Nils Hansson" userId="6c858d90b7ea6e76" providerId="LiveId" clId="{963C5610-F851-4E27-ADFC-F41F71A890D3}" dt="2022-09-27T07:58:35.134" v="461" actId="14100"/>
        <pc:sldMkLst>
          <pc:docMk/>
          <pc:sldMk cId="133306043" sldId="310"/>
        </pc:sldMkLst>
        <pc:spChg chg="mod">
          <ac:chgData name="Nils Hansson" userId="6c858d90b7ea6e76" providerId="LiveId" clId="{963C5610-F851-4E27-ADFC-F41F71A890D3}" dt="2022-09-27T07:58:35.134" v="461" actId="14100"/>
          <ac:spMkLst>
            <pc:docMk/>
            <pc:sldMk cId="133306043" sldId="310"/>
            <ac:spMk id="8" creationId="{28ABC5BC-6DC9-4276-B8BE-D4626008E43D}"/>
          </ac:spMkLst>
        </pc:spChg>
      </pc:sldChg>
      <pc:sldChg chg="modSp add mod">
        <pc:chgData name="Nils Hansson" userId="6c858d90b7ea6e76" providerId="LiveId" clId="{963C5610-F851-4E27-ADFC-F41F71A890D3}" dt="2022-09-27T08:00:09.557" v="462"/>
        <pc:sldMkLst>
          <pc:docMk/>
          <pc:sldMk cId="1359688180" sldId="311"/>
        </pc:sldMkLst>
        <pc:spChg chg="mod">
          <ac:chgData name="Nils Hansson" userId="6c858d90b7ea6e76" providerId="LiveId" clId="{963C5610-F851-4E27-ADFC-F41F71A890D3}" dt="2022-09-27T08:00:09.557" v="462"/>
          <ac:spMkLst>
            <pc:docMk/>
            <pc:sldMk cId="1359688180" sldId="311"/>
            <ac:spMk id="8" creationId="{28ABC5BC-6DC9-4276-B8BE-D4626008E43D}"/>
          </ac:spMkLst>
        </pc:spChg>
      </pc:sldChg>
      <pc:sldChg chg="modSp add mod">
        <pc:chgData name="Nils Hansson" userId="6c858d90b7ea6e76" providerId="LiveId" clId="{963C5610-F851-4E27-ADFC-F41F71A890D3}" dt="2022-09-27T08:01:24.533" v="465"/>
        <pc:sldMkLst>
          <pc:docMk/>
          <pc:sldMk cId="2516265693" sldId="312"/>
        </pc:sldMkLst>
        <pc:spChg chg="mod">
          <ac:chgData name="Nils Hansson" userId="6c858d90b7ea6e76" providerId="LiveId" clId="{963C5610-F851-4E27-ADFC-F41F71A890D3}" dt="2022-09-27T08:01:24.533" v="465"/>
          <ac:spMkLst>
            <pc:docMk/>
            <pc:sldMk cId="2516265693" sldId="312"/>
            <ac:spMk id="8" creationId="{28ABC5BC-6DC9-4276-B8BE-D4626008E43D}"/>
          </ac:spMkLst>
        </pc:spChg>
      </pc:sldChg>
      <pc:sldChg chg="modSp add mod">
        <pc:chgData name="Nils Hansson" userId="6c858d90b7ea6e76" providerId="LiveId" clId="{963C5610-F851-4E27-ADFC-F41F71A890D3}" dt="2022-09-27T08:05:03.932" v="474" actId="20577"/>
        <pc:sldMkLst>
          <pc:docMk/>
          <pc:sldMk cId="3883307576" sldId="313"/>
        </pc:sldMkLst>
        <pc:spChg chg="mod">
          <ac:chgData name="Nils Hansson" userId="6c858d90b7ea6e76" providerId="LiveId" clId="{963C5610-F851-4E27-ADFC-F41F71A890D3}" dt="2022-09-27T08:05:03.932" v="474" actId="20577"/>
          <ac:spMkLst>
            <pc:docMk/>
            <pc:sldMk cId="3883307576" sldId="313"/>
            <ac:spMk id="8" creationId="{28ABC5BC-6DC9-4276-B8BE-D4626008E43D}"/>
          </ac:spMkLst>
        </pc:spChg>
      </pc:sldChg>
      <pc:sldChg chg="modSp add mod ord">
        <pc:chgData name="Nils Hansson" userId="6c858d90b7ea6e76" providerId="LiveId" clId="{963C5610-F851-4E27-ADFC-F41F71A890D3}" dt="2022-09-27T08:21:36.653" v="600"/>
        <pc:sldMkLst>
          <pc:docMk/>
          <pc:sldMk cId="3245262148" sldId="314"/>
        </pc:sldMkLst>
        <pc:spChg chg="mod">
          <ac:chgData name="Nils Hansson" userId="6c858d90b7ea6e76" providerId="LiveId" clId="{963C5610-F851-4E27-ADFC-F41F71A890D3}" dt="2022-09-27T08:09:53.594" v="565" actId="20577"/>
          <ac:spMkLst>
            <pc:docMk/>
            <pc:sldMk cId="3245262148" sldId="314"/>
            <ac:spMk id="8" creationId="{28ABC5BC-6DC9-4276-B8BE-D4626008E43D}"/>
          </ac:spMkLst>
        </pc:spChg>
      </pc:sldChg>
      <pc:sldChg chg="addSp delSp modSp add mod ord">
        <pc:chgData name="Nils Hansson" userId="6c858d90b7ea6e76" providerId="LiveId" clId="{963C5610-F851-4E27-ADFC-F41F71A890D3}" dt="2022-09-27T08:21:05.477" v="596"/>
        <pc:sldMkLst>
          <pc:docMk/>
          <pc:sldMk cId="116878678" sldId="315"/>
        </pc:sldMkLst>
        <pc:spChg chg="add mod">
          <ac:chgData name="Nils Hansson" userId="6c858d90b7ea6e76" providerId="LiveId" clId="{963C5610-F851-4E27-ADFC-F41F71A890D3}" dt="2022-09-27T08:17:13.021" v="588" actId="20577"/>
          <ac:spMkLst>
            <pc:docMk/>
            <pc:sldMk cId="116878678" sldId="315"/>
            <ac:spMk id="3" creationId="{E5746B7E-8776-7247-4702-FBAAB8D8DE7A}"/>
          </ac:spMkLst>
        </pc:spChg>
        <pc:spChg chg="del">
          <ac:chgData name="Nils Hansson" userId="6c858d90b7ea6e76" providerId="LiveId" clId="{963C5610-F851-4E27-ADFC-F41F71A890D3}" dt="2022-09-27T08:15:57.403" v="566"/>
          <ac:spMkLst>
            <pc:docMk/>
            <pc:sldMk cId="116878678" sldId="315"/>
            <ac:spMk id="8" creationId="{28ABC5BC-6DC9-4276-B8BE-D4626008E43D}"/>
          </ac:spMkLst>
        </pc:spChg>
        <pc:graphicFrameChg chg="add mod modGraphic">
          <ac:chgData name="Nils Hansson" userId="6c858d90b7ea6e76" providerId="LiveId" clId="{963C5610-F851-4E27-ADFC-F41F71A890D3}" dt="2022-09-27T08:17:22.815" v="589" actId="14100"/>
          <ac:graphicFrameMkLst>
            <pc:docMk/>
            <pc:sldMk cId="116878678" sldId="315"/>
            <ac:graphicFrameMk id="2" creationId="{F21DB786-BB82-DC9F-6A1F-AA838469F25C}"/>
          </ac:graphicFrameMkLst>
        </pc:graphicFrameChg>
      </pc:sldChg>
      <pc:sldChg chg="addSp delSp modSp add mod ord">
        <pc:chgData name="Nils Hansson" userId="6c858d90b7ea6e76" providerId="LiveId" clId="{963C5610-F851-4E27-ADFC-F41F71A890D3}" dt="2022-09-27T08:21:17.174" v="598"/>
        <pc:sldMkLst>
          <pc:docMk/>
          <pc:sldMk cId="1092231169" sldId="316"/>
        </pc:sldMkLst>
        <pc:spChg chg="del">
          <ac:chgData name="Nils Hansson" userId="6c858d90b7ea6e76" providerId="LiveId" clId="{963C5610-F851-4E27-ADFC-F41F71A890D3}" dt="2022-09-27T08:19:54.969" v="591"/>
          <ac:spMkLst>
            <pc:docMk/>
            <pc:sldMk cId="1092231169" sldId="316"/>
            <ac:spMk id="8" creationId="{28ABC5BC-6DC9-4276-B8BE-D4626008E43D}"/>
          </ac:spMkLst>
        </pc:spChg>
        <pc:graphicFrameChg chg="add mod modGraphic">
          <ac:chgData name="Nils Hansson" userId="6c858d90b7ea6e76" providerId="LiveId" clId="{963C5610-F851-4E27-ADFC-F41F71A890D3}" dt="2022-09-27T08:20:10.913" v="594" actId="14100"/>
          <ac:graphicFrameMkLst>
            <pc:docMk/>
            <pc:sldMk cId="1092231169" sldId="316"/>
            <ac:graphicFrameMk id="2" creationId="{8B2DA7BF-7DC8-E206-203A-59602D922A86}"/>
          </ac:graphicFrameMkLst>
        </pc:graphicFrameChg>
      </pc:sldChg>
      <pc:sldChg chg="addSp delSp modSp add mod">
        <pc:chgData name="Nils Hansson" userId="6c858d90b7ea6e76" providerId="LiveId" clId="{963C5610-F851-4E27-ADFC-F41F71A890D3}" dt="2022-09-27T08:55:03.934" v="621" actId="478"/>
        <pc:sldMkLst>
          <pc:docMk/>
          <pc:sldMk cId="2021341852" sldId="317"/>
        </pc:sldMkLst>
        <pc:spChg chg="del">
          <ac:chgData name="Nils Hansson" userId="6c858d90b7ea6e76" providerId="LiveId" clId="{963C5610-F851-4E27-ADFC-F41F71A890D3}" dt="2022-09-27T08:52:27.435" v="615"/>
          <ac:spMkLst>
            <pc:docMk/>
            <pc:sldMk cId="2021341852" sldId="317"/>
            <ac:spMk id="8" creationId="{28ABC5BC-6DC9-4276-B8BE-D4626008E43D}"/>
          </ac:spMkLst>
        </pc:spChg>
        <pc:spChg chg="add del mod">
          <ac:chgData name="Nils Hansson" userId="6c858d90b7ea6e76" providerId="LiveId" clId="{963C5610-F851-4E27-ADFC-F41F71A890D3}" dt="2022-09-27T08:54:42.603" v="619"/>
          <ac:spMkLst>
            <pc:docMk/>
            <pc:sldMk cId="2021341852" sldId="317"/>
            <ac:spMk id="9" creationId="{2C1AB271-9654-7276-5E74-2614A0BAD7D9}"/>
          </ac:spMkLst>
        </pc:spChg>
        <pc:spChg chg="add mod">
          <ac:chgData name="Nils Hansson" userId="6c858d90b7ea6e76" providerId="LiveId" clId="{963C5610-F851-4E27-ADFC-F41F71A890D3}" dt="2022-09-27T08:55:03.934" v="621" actId="478"/>
          <ac:spMkLst>
            <pc:docMk/>
            <pc:sldMk cId="2021341852" sldId="317"/>
            <ac:spMk id="12" creationId="{C324EF45-8E50-7735-3BBC-D1F407F93FEB}"/>
          </ac:spMkLst>
        </pc:spChg>
        <pc:graphicFrameChg chg="add del mod">
          <ac:chgData name="Nils Hansson" userId="6c858d90b7ea6e76" providerId="LiveId" clId="{963C5610-F851-4E27-ADFC-F41F71A890D3}" dt="2022-09-27T08:53:46.518" v="618" actId="478"/>
          <ac:graphicFrameMkLst>
            <pc:docMk/>
            <pc:sldMk cId="2021341852" sldId="317"/>
            <ac:graphicFrameMk id="2" creationId="{7618D3E6-0FA8-31CA-CE90-8C24D9FE69AD}"/>
          </ac:graphicFrameMkLst>
        </pc:graphicFrameChg>
        <pc:graphicFrameChg chg="add del mod">
          <ac:chgData name="Nils Hansson" userId="6c858d90b7ea6e76" providerId="LiveId" clId="{963C5610-F851-4E27-ADFC-F41F71A890D3}" dt="2022-09-27T08:55:03.934" v="621" actId="478"/>
          <ac:graphicFrameMkLst>
            <pc:docMk/>
            <pc:sldMk cId="2021341852" sldId="317"/>
            <ac:graphicFrameMk id="10" creationId="{57EBD60B-D2D5-28DF-3A45-03C28EE687F2}"/>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36AD-8EAE-4AD0-9E47-DDED33DB98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29FD8E51-DBFE-496A-B00F-FBFEDFCE2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868E45F6-E22B-49FE-BC59-3D09E8064373}"/>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5" name="Footer Placeholder 4">
            <a:extLst>
              <a:ext uri="{FF2B5EF4-FFF2-40B4-BE49-F238E27FC236}">
                <a16:creationId xmlns:a16="http://schemas.microsoft.com/office/drawing/2014/main" id="{2FF48633-C6E7-4BE8-AFA7-F221EE0C568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7C1F2CB-5AAF-4772-B986-5F7BFFF6D57B}"/>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208135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CC56-FD90-4550-BBF2-80C535E4283A}"/>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42543069-F001-4446-AA1F-AAEAF50A85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3551177-71C4-49F9-8A3B-B7007011C403}"/>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5" name="Footer Placeholder 4">
            <a:extLst>
              <a:ext uri="{FF2B5EF4-FFF2-40B4-BE49-F238E27FC236}">
                <a16:creationId xmlns:a16="http://schemas.microsoft.com/office/drawing/2014/main" id="{EE965E30-4ABB-489F-BCAA-4BD99793B3B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CC3F957-64D1-424A-990E-562554373BB5}"/>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277138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E5180-2151-44CE-8E08-B9AA394B61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FE5D43FE-4081-424A-A5C8-D835288EBE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B1A724F-547E-4FFC-9F2E-E3687CCCBA0C}"/>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5" name="Footer Placeholder 4">
            <a:extLst>
              <a:ext uri="{FF2B5EF4-FFF2-40B4-BE49-F238E27FC236}">
                <a16:creationId xmlns:a16="http://schemas.microsoft.com/office/drawing/2014/main" id="{03353C0E-C05D-46EB-BFBD-69E3445865C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8C514B4-4F03-4FD8-822A-C8202D4AE663}"/>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22692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134C-9414-4DB4-9842-C61402084368}"/>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8EF6C9B4-FA0B-4C08-9C94-C6BF0F05C1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59BAC293-28D0-49BC-A4E9-9A46A5C0FF6E}"/>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5" name="Footer Placeholder 4">
            <a:extLst>
              <a:ext uri="{FF2B5EF4-FFF2-40B4-BE49-F238E27FC236}">
                <a16:creationId xmlns:a16="http://schemas.microsoft.com/office/drawing/2014/main" id="{CB40373D-CA89-4B7C-B435-0D6E886DB3A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7E91CD2-5936-42D2-80EE-1B58A16E6549}"/>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47564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52C1-50EB-4BF4-A217-034B9BB26D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A67A8C2D-F592-4806-AF99-77DAD3454A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D3F653-4FE0-4624-9F1B-77A6A2C31B6C}"/>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5" name="Footer Placeholder 4">
            <a:extLst>
              <a:ext uri="{FF2B5EF4-FFF2-40B4-BE49-F238E27FC236}">
                <a16:creationId xmlns:a16="http://schemas.microsoft.com/office/drawing/2014/main" id="{85DB2FB0-E8EA-45BF-80C9-993452CB14E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3ED9E61-7F83-409F-88C3-4E652D76C91D}"/>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43326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4A80-32D5-453D-8D08-570CF3FF4433}"/>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692D2D5B-977F-4D6F-A90E-427A292C5B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D21770B6-7CE3-499D-96A7-4B17E3A63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10E3FA27-14E6-44B5-84E5-E9C442BC9EE9}"/>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6" name="Footer Placeholder 5">
            <a:extLst>
              <a:ext uri="{FF2B5EF4-FFF2-40B4-BE49-F238E27FC236}">
                <a16:creationId xmlns:a16="http://schemas.microsoft.com/office/drawing/2014/main" id="{27A2BD37-CA24-4EB9-B46A-74610A598D58}"/>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7B27A622-D53D-4EF1-B380-C0B307A62D49}"/>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29796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ACB9-AF5E-41B5-92B8-B85E2D07FB69}"/>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44DA14A4-A08B-47FE-A9B8-1E1B179ED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452B1F-852B-4560-8446-56A7B145B1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F7FF6D87-C856-48D5-AB66-8086352AF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E9B5C0-A96E-46B2-8328-375BC67ADD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AA83E793-89FB-4791-84CB-DDF3021F6230}"/>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8" name="Footer Placeholder 7">
            <a:extLst>
              <a:ext uri="{FF2B5EF4-FFF2-40B4-BE49-F238E27FC236}">
                <a16:creationId xmlns:a16="http://schemas.microsoft.com/office/drawing/2014/main" id="{8433A06C-07AF-4DCB-8713-E9428EB83364}"/>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055FB145-B4B4-4533-9EC4-E4C55B2D0764}"/>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92597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3B3E-1D87-4377-8764-3A7033A10DB6}"/>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F75B815E-2DAC-4768-A01C-580E4BFD7EEE}"/>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4" name="Footer Placeholder 3">
            <a:extLst>
              <a:ext uri="{FF2B5EF4-FFF2-40B4-BE49-F238E27FC236}">
                <a16:creationId xmlns:a16="http://schemas.microsoft.com/office/drawing/2014/main" id="{6AEB34E2-F612-47E7-892D-AA9C69B298EF}"/>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64911E65-79A6-4B28-9E22-30D94FE29A62}"/>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2239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9FCBA-C11F-4C3F-A084-AEDE60ACB745}"/>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3" name="Footer Placeholder 2">
            <a:extLst>
              <a:ext uri="{FF2B5EF4-FFF2-40B4-BE49-F238E27FC236}">
                <a16:creationId xmlns:a16="http://schemas.microsoft.com/office/drawing/2014/main" id="{9F5F7AF7-BD18-4C91-9E44-C47974B895B8}"/>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AC27BE89-F203-4485-8DE4-84E716B5AB4C}"/>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57141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B33-B72B-4CB8-880B-BFB04FD2D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73980265-30A6-442B-BCA1-61E8F2D94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CE676870-E545-415D-A998-9E79D938B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2C70B4-1B6F-4C13-8C6F-78453A9F6489}"/>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6" name="Footer Placeholder 5">
            <a:extLst>
              <a:ext uri="{FF2B5EF4-FFF2-40B4-BE49-F238E27FC236}">
                <a16:creationId xmlns:a16="http://schemas.microsoft.com/office/drawing/2014/main" id="{CE95E1FF-EE91-472A-8E6E-5318118F82F1}"/>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A848022-5B78-42D0-9CC5-695E33AEDCD7}"/>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196480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847D-9796-4F00-A052-2018AC18D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078BE714-5A6A-4B75-BB17-2FBA41F50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52ABC51B-5D04-4BB2-96B1-12659D91B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FFD95C-92DB-43EF-9EB2-B6848E153565}"/>
              </a:ext>
            </a:extLst>
          </p:cNvPr>
          <p:cNvSpPr>
            <a:spLocks noGrp="1"/>
          </p:cNvSpPr>
          <p:nvPr>
            <p:ph type="dt" sz="half" idx="10"/>
          </p:nvPr>
        </p:nvSpPr>
        <p:spPr/>
        <p:txBody>
          <a:bodyPr/>
          <a:lstStyle/>
          <a:p>
            <a:fld id="{30FC70A4-5E61-498E-AEE9-0AE12162F3A0}" type="datetimeFigureOut">
              <a:rPr lang="sv-SE" smtClean="0"/>
              <a:t>2022-09-28</a:t>
            </a:fld>
            <a:endParaRPr lang="sv-SE"/>
          </a:p>
        </p:txBody>
      </p:sp>
      <p:sp>
        <p:nvSpPr>
          <p:cNvPr id="6" name="Footer Placeholder 5">
            <a:extLst>
              <a:ext uri="{FF2B5EF4-FFF2-40B4-BE49-F238E27FC236}">
                <a16:creationId xmlns:a16="http://schemas.microsoft.com/office/drawing/2014/main" id="{C6779F99-4B2F-41A7-996F-1F33157FDC02}"/>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714D82EF-8590-40BD-AE6A-4C781D924FCE}"/>
              </a:ext>
            </a:extLst>
          </p:cNvPr>
          <p:cNvSpPr>
            <a:spLocks noGrp="1"/>
          </p:cNvSpPr>
          <p:nvPr>
            <p:ph type="sldNum" sz="quarter" idx="12"/>
          </p:nvPr>
        </p:nvSpPr>
        <p:spPr/>
        <p:txBody>
          <a:bodyPr/>
          <a:lstStyle/>
          <a:p>
            <a:fld id="{FBCB2055-F9AA-4F21-8DFC-0D1E1502A1B2}" type="slidenum">
              <a:rPr lang="sv-SE" smtClean="0"/>
              <a:t>‹#›</a:t>
            </a:fld>
            <a:endParaRPr lang="sv-SE"/>
          </a:p>
        </p:txBody>
      </p:sp>
    </p:spTree>
    <p:extLst>
      <p:ext uri="{BB962C8B-B14F-4D97-AF65-F5344CB8AC3E}">
        <p14:creationId xmlns:p14="http://schemas.microsoft.com/office/powerpoint/2010/main" val="378421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3DF60-3FBE-4535-9678-6E85FD8FD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2FC29B25-CE49-470A-A2B2-BC9F6A615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FB4090C-C738-40C1-8943-9339D9B7B1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C70A4-5E61-498E-AEE9-0AE12162F3A0}" type="datetimeFigureOut">
              <a:rPr lang="sv-SE" smtClean="0"/>
              <a:t>2022-09-28</a:t>
            </a:fld>
            <a:endParaRPr lang="sv-SE"/>
          </a:p>
        </p:txBody>
      </p:sp>
      <p:sp>
        <p:nvSpPr>
          <p:cNvPr id="5" name="Footer Placeholder 4">
            <a:extLst>
              <a:ext uri="{FF2B5EF4-FFF2-40B4-BE49-F238E27FC236}">
                <a16:creationId xmlns:a16="http://schemas.microsoft.com/office/drawing/2014/main" id="{6880A008-640C-4CEB-84D9-79E3E830E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8BBA6432-C4F8-4D72-88A1-3AA332324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B2055-F9AA-4F21-8DFC-0D1E1502A1B2}" type="slidenum">
              <a:rPr lang="sv-SE" smtClean="0"/>
              <a:t>‹#›</a:t>
            </a:fld>
            <a:endParaRPr lang="sv-SE"/>
          </a:p>
        </p:txBody>
      </p:sp>
    </p:spTree>
    <p:extLst>
      <p:ext uri="{BB962C8B-B14F-4D97-AF65-F5344CB8AC3E}">
        <p14:creationId xmlns:p14="http://schemas.microsoft.com/office/powerpoint/2010/main" val="281662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hyperlink" Target="http://www.oigk.se/" TargetMode="External"/><Relationship Id="rId26" Type="http://schemas.openxmlformats.org/officeDocument/2006/relationships/image" Target="../media/image24.jpeg"/><Relationship Id="rId3" Type="http://schemas.openxmlformats.org/officeDocument/2006/relationships/image" Target="../media/image2.png"/><Relationship Id="rId21" Type="http://schemas.openxmlformats.org/officeDocument/2006/relationships/image" Target="../media/image19.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3.jpeg"/><Relationship Id="rId33" Type="http://schemas.openxmlformats.org/officeDocument/2006/relationships/image" Target="../media/image31.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8.jpeg"/><Relationship Id="rId29"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2.jpeg"/><Relationship Id="rId32" Type="http://schemas.openxmlformats.org/officeDocument/2006/relationships/image" Target="../media/image30.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9.jpeg"/><Relationship Id="rId19" Type="http://schemas.openxmlformats.org/officeDocument/2006/relationships/image" Target="../media/image17.jpeg"/><Relationship Id="rId31" Type="http://schemas.openxmlformats.org/officeDocument/2006/relationships/image" Target="../media/image2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Ã¶r logo forsgÃ¥rdens golfklubb">
            <a:extLst>
              <a:ext uri="{FF2B5EF4-FFF2-40B4-BE49-F238E27FC236}">
                <a16:creationId xmlns:a16="http://schemas.microsoft.com/office/drawing/2014/main" id="{BD8D98B1-FFA2-4688-8860-79CAC8FF3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2171" y="4286823"/>
            <a:ext cx="1372615" cy="1372615"/>
          </a:xfrm>
          <a:prstGeom prst="rect">
            <a:avLst/>
          </a:prstGeom>
          <a:noFill/>
          <a:extLst>
            <a:ext uri="{909E8E84-426E-40DD-AFC4-6F175D3DCCD1}">
              <a14:hiddenFill xmlns:a14="http://schemas.microsoft.com/office/drawing/2010/main">
                <a:solidFill>
                  <a:srgbClr val="FFFFFF"/>
                </a:solidFill>
              </a14:hiddenFill>
            </a:ext>
          </a:extLst>
        </p:spPr>
      </p:pic>
      <p:sp>
        <p:nvSpPr>
          <p:cNvPr id="15362" name="textruta 4"/>
          <p:cNvSpPr txBox="1">
            <a:spLocks noChangeArrowheads="1"/>
          </p:cNvSpPr>
          <p:nvPr/>
        </p:nvSpPr>
        <p:spPr bwMode="auto">
          <a:xfrm>
            <a:off x="3359150" y="230188"/>
            <a:ext cx="5473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7200" b="1" dirty="0">
                <a:solidFill>
                  <a:srgbClr val="9F7A49"/>
                </a:solidFill>
                <a:latin typeface="+mj-lt"/>
              </a:rPr>
              <a:t>Välkommen</a:t>
            </a:r>
          </a:p>
        </p:txBody>
      </p:sp>
      <p:pic>
        <p:nvPicPr>
          <p:cNvPr id="15363" name="Bildobjekt 6" descr="040503 10 cm.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1543051"/>
            <a:ext cx="7175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139" y="4600576"/>
            <a:ext cx="79533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2" descr="St Jörgen park G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314" y="1700214"/>
            <a:ext cx="13493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176" y="2781301"/>
            <a:ext cx="13874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Bildobjekt 14" descr="Alelogga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94314" y="2668588"/>
            <a:ext cx="80168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25" y="2662238"/>
            <a:ext cx="8969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4814" y="1643063"/>
            <a:ext cx="695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69" descr="Lokebergs G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740" y="3605006"/>
            <a:ext cx="84931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66" descr="Chalmers GK 20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2964" y="3802063"/>
            <a:ext cx="1666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53" descr="Torslanda GK 95pxl 20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1789" y="3600451"/>
            <a:ext cx="87153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70" descr="Myra GK 130 pxl 20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7563" y="4594226"/>
            <a:ext cx="1236662"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55" descr="Partille G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7564" y="5541963"/>
            <a:ext cx="78898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29276" y="5616575"/>
            <a:ext cx="830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8313" y="5670550"/>
            <a:ext cx="10779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0376" y="5584826"/>
            <a:ext cx="9683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 descr="Beskrivning saknas.">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36088" y="5622926"/>
            <a:ext cx="6842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Bildobjekt 36" descr="kungsbacka_gl-logga.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190038" y="2640013"/>
            <a:ext cx="8382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Bildobjekt 38" descr="kungalvkode-GK-100pxl-2008.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572250" y="2619375"/>
            <a:ext cx="84613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Bildobjekt 42" descr="Albatross_PMS_neg.jp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38350" y="1709739"/>
            <a:ext cx="1200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Bildobjekt 46" descr="SGK_logga_20130225.jpg"/>
          <p:cNvPicPr>
            <a:picLocks noChangeAspect="1"/>
          </p:cNvPicPr>
          <p:nvPr/>
        </p:nvPicPr>
        <p:blipFill>
          <a:blip r:embed="rId23">
            <a:extLst>
              <a:ext uri="{28A0092B-C50C-407E-A947-70E740481C1C}">
                <a14:useLocalDpi xmlns:a14="http://schemas.microsoft.com/office/drawing/2010/main" val="0"/>
              </a:ext>
            </a:extLst>
          </a:blip>
          <a:srcRect t="14577" b="21783"/>
          <a:stretch>
            <a:fillRect/>
          </a:stretch>
        </p:blipFill>
        <p:spPr bwMode="auto">
          <a:xfrm>
            <a:off x="9105900" y="1628776"/>
            <a:ext cx="9858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Bildobjekt 44" descr="logo_GsGK_110-110.jp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30425" y="5576889"/>
            <a:ext cx="80803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Bildobjekt 40" descr="STORA LUNDBY LOG mini.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35188" y="2692400"/>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Bildobjekt 48" descr="TorrekullaGK.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766176" y="4791076"/>
            <a:ext cx="14398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Bildobjekt 47" descr="HILLS_LOGO_golf&amp;sportsclub_GULD.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667251" y="1733550"/>
            <a:ext cx="12350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Bildobjekt 41" descr="Sjogarde.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5584254" y="3610453"/>
            <a:ext cx="8318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Bildobjekt 49" descr="Lunna GK original.jp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975010" y="3689350"/>
            <a:ext cx="12049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Bildobjekt 1"/>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4365625" y="5559425"/>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a:extLst>
              <a:ext uri="{FF2B5EF4-FFF2-40B4-BE49-F238E27FC236}">
                <a16:creationId xmlns:a16="http://schemas.microsoft.com/office/drawing/2014/main" id="{2CA05EB0-BE3B-417E-AC19-41A763E4641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004045" y="279307"/>
            <a:ext cx="1268760" cy="1268760"/>
          </a:xfrm>
          <a:prstGeom prst="rect">
            <a:avLst/>
          </a:prstGeom>
        </p:spPr>
      </p:pic>
      <p:pic>
        <p:nvPicPr>
          <p:cNvPr id="38" name="Bildobjekt 37">
            <a:extLst>
              <a:ext uri="{FF2B5EF4-FFF2-40B4-BE49-F238E27FC236}">
                <a16:creationId xmlns:a16="http://schemas.microsoft.com/office/drawing/2014/main" id="{F484E9C9-7F35-417B-8228-8D10DA8CA2F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822978" y="298103"/>
            <a:ext cx="1268760" cy="1268760"/>
          </a:xfrm>
          <a:prstGeom prst="rect">
            <a:avLst/>
          </a:prstGeom>
        </p:spPr>
      </p:pic>
      <p:pic>
        <p:nvPicPr>
          <p:cNvPr id="1028" name="Picture 4" descr="Bildresultat fÃ¶r gullbringa golf">
            <a:extLst>
              <a:ext uri="{FF2B5EF4-FFF2-40B4-BE49-F238E27FC236}">
                <a16:creationId xmlns:a16="http://schemas.microsoft.com/office/drawing/2014/main" id="{0B2236B3-6112-4B9B-A485-27C0639A9A9F}"/>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652703" y="4699000"/>
            <a:ext cx="744220" cy="7442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lyckegc.se/ui/img/logo.png">
            <a:extLst>
              <a:ext uri="{FF2B5EF4-FFF2-40B4-BE49-F238E27FC236}">
                <a16:creationId xmlns:a16="http://schemas.microsoft.com/office/drawing/2014/main" id="{FF5D8A42-5F86-443E-99B5-0F9A8A466AF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35432" y="4602587"/>
            <a:ext cx="1163501" cy="656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p:txBody>
          <a:bodyPr/>
          <a:lstStyle/>
          <a:p>
            <a:r>
              <a:rPr lang="sv-SE" sz="1800" dirty="0" err="1">
                <a:effectLst/>
                <a:latin typeface="Calibri" panose="020F0502020204030204" pitchFamily="34" charset="0"/>
                <a:ea typeface="Yu Mincho" panose="02020400000000000000" pitchFamily="18" charset="-128"/>
                <a:cs typeface="Calibri" panose="020F0502020204030204" pitchFamily="34" charset="0"/>
              </a:rPr>
              <a:t>Hcp</a:t>
            </a:r>
            <a:r>
              <a:rPr lang="sv-SE" sz="1800" dirty="0">
                <a:effectLst/>
                <a:latin typeface="Calibri" panose="020F0502020204030204" pitchFamily="34" charset="0"/>
                <a:ea typeface="Yu Mincho" panose="02020400000000000000" pitchFamily="18" charset="-128"/>
                <a:cs typeface="Calibri" panose="020F0502020204030204" pitchFamily="34" charset="0"/>
              </a:rPr>
              <a:t>-gränsen: Gränserna idag är 10-30. Om någon med </a:t>
            </a:r>
            <a:r>
              <a:rPr lang="sv-SE" sz="1800" dirty="0" err="1">
                <a:effectLst/>
                <a:latin typeface="Calibri" panose="020F0502020204030204" pitchFamily="34" charset="0"/>
                <a:ea typeface="Yu Mincho" panose="02020400000000000000" pitchFamily="18" charset="-128"/>
                <a:cs typeface="Calibri" panose="020F0502020204030204" pitchFamily="34" charset="0"/>
              </a:rPr>
              <a:t>hcp</a:t>
            </a:r>
            <a:r>
              <a:rPr lang="sv-SE" sz="1800" dirty="0">
                <a:effectLst/>
                <a:latin typeface="Calibri" panose="020F0502020204030204" pitchFamily="34" charset="0"/>
                <a:ea typeface="Yu Mincho" panose="02020400000000000000" pitchFamily="18" charset="-128"/>
                <a:cs typeface="Calibri" panose="020F0502020204030204" pitchFamily="34" charset="0"/>
              </a:rPr>
              <a:t> över 30 är med får de spela men då med på </a:t>
            </a:r>
            <a:r>
              <a:rPr lang="sv-SE" sz="1800" dirty="0" err="1">
                <a:effectLst/>
                <a:latin typeface="Calibri" panose="020F0502020204030204" pitchFamily="34" charset="0"/>
                <a:ea typeface="Yu Mincho" panose="02020400000000000000" pitchFamily="18" charset="-128"/>
                <a:cs typeface="Calibri" panose="020F0502020204030204" pitchFamily="34" charset="0"/>
              </a:rPr>
              <a:t>hcp</a:t>
            </a:r>
            <a:r>
              <a:rPr lang="sv-SE" sz="1800" dirty="0">
                <a:effectLst/>
                <a:latin typeface="Calibri" panose="020F0502020204030204" pitchFamily="34" charset="0"/>
                <a:ea typeface="Yu Mincho" panose="02020400000000000000" pitchFamily="18" charset="-128"/>
                <a:cs typeface="Calibri" panose="020F0502020204030204" pitchFamily="34" charset="0"/>
              </a:rPr>
              <a:t> 30. Varför är gränsen satt till just 30 och inte t.ex. 36 som känns "lite" mer logisk?</a:t>
            </a:r>
            <a:endParaRPr lang="sv-SE" sz="1800" dirty="0">
              <a:effectLst/>
              <a:latin typeface="Calibri" panose="020F0502020204030204" pitchFamily="34" charset="0"/>
              <a:ea typeface="Yu Mincho" panose="02020400000000000000" pitchFamily="18" charset="-128"/>
            </a:endParaRPr>
          </a:p>
          <a:p>
            <a:r>
              <a:rPr lang="sv-SE" sz="1800" dirty="0">
                <a:effectLst/>
                <a:latin typeface="Calibri" panose="020F0502020204030204" pitchFamily="34" charset="0"/>
                <a:ea typeface="Yu Mincho" panose="02020400000000000000" pitchFamily="18" charset="-128"/>
                <a:cs typeface="Calibri" panose="020F0502020204030204" pitchFamily="34" charset="0"/>
              </a:rPr>
              <a:t>Backa Säteri IF</a:t>
            </a:r>
            <a:endParaRPr lang="sv-SE" sz="1800" dirty="0">
              <a:effectLst/>
              <a:latin typeface="Calibri" panose="020F0502020204030204" pitchFamily="34" charset="0"/>
              <a:ea typeface="Yu Mincho" panose="02020400000000000000" pitchFamily="18" charset="-128"/>
            </a:endParaRPr>
          </a:p>
          <a:p>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135968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p:txBody>
          <a:bodyPr/>
          <a:lstStyle/>
          <a:p>
            <a:pPr>
              <a:lnSpc>
                <a:spcPct val="107000"/>
              </a:lnSpc>
              <a:spcAft>
                <a:spcPts val="800"/>
              </a:spcAft>
            </a:pPr>
            <a:r>
              <a:rPr lang="sv-SE" sz="1800" dirty="0">
                <a:effectLst/>
                <a:latin typeface="Calibri" panose="020F0502020204030204" pitchFamily="34" charset="0"/>
                <a:ea typeface="Yu Mincho" panose="02020400000000000000" pitchFamily="18" charset="-128"/>
                <a:cs typeface="Calibri" panose="020F0502020204030204" pitchFamily="34" charset="0"/>
              </a:rPr>
              <a:t>Ett stort stöd för att starta tidigare på fredagar finns hos hela gruppen D60. Kanske växla med spel på måndagar, som det var förr vore en bra idé, då fredagar konkurrerar med mycket annat. </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Yu Mincho" panose="02020400000000000000" pitchFamily="18" charset="-128"/>
                <a:cs typeface="Calibri" panose="020F0502020204030204" pitchFamily="34" charset="0"/>
              </a:rPr>
              <a:t>Ann-Sofi J</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Yu Mincho" panose="02020400000000000000" pitchFamily="18" charset="-128"/>
                <a:cs typeface="Calibri" panose="020F0502020204030204" pitchFamily="34" charset="0"/>
              </a:rPr>
              <a:t>Särö GC</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251626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p:txBody>
          <a:bodyPr/>
          <a:lstStyle/>
          <a:p>
            <a:r>
              <a:rPr lang="sv-SE" sz="1800" dirty="0">
                <a:solidFill>
                  <a:srgbClr val="1F497D"/>
                </a:solidFill>
                <a:latin typeface="Calibri" panose="020F0502020204030204" pitchFamily="34" charset="0"/>
                <a:ea typeface="Yu Gothic" panose="020B0400000000000000" pitchFamily="34" charset="-128"/>
              </a:rPr>
              <a:t>Ö</a:t>
            </a:r>
            <a:r>
              <a:rPr lang="sv-SE" sz="1800" dirty="0">
                <a:solidFill>
                  <a:srgbClr val="1F497D"/>
                </a:solidFill>
                <a:effectLst/>
                <a:latin typeface="Calibri" panose="020F0502020204030204" pitchFamily="34" charset="0"/>
                <a:ea typeface="Yu Gothic" panose="020B0400000000000000" pitchFamily="34" charset="-128"/>
              </a:rPr>
              <a:t>nskemål om GGF/Seniorspelet kan acceptera en 12 håls bana som del av GGFs seniorspel. Bakgrunden är att Hills övertar banan och att det med den nya banlayouten kommer det inte att finnas möjlighet att , som vi tidigare gjort, spela 2 varv med en  9 håls slinga.</a:t>
            </a:r>
          </a:p>
          <a:p>
            <a:r>
              <a:rPr lang="sv-SE" sz="1800" dirty="0">
                <a:solidFill>
                  <a:srgbClr val="1F497D"/>
                </a:solidFill>
                <a:effectLst/>
                <a:latin typeface="Calibri" panose="020F0502020204030204" pitchFamily="34" charset="0"/>
                <a:ea typeface="Yu Gothic" panose="020B0400000000000000" pitchFamily="34" charset="-128"/>
              </a:rPr>
              <a:t>Ulf Södervall</a:t>
            </a:r>
            <a:endParaRPr lang="sv-SE" sz="1800" dirty="0">
              <a:effectLst/>
              <a:latin typeface="Calibri" panose="020F0502020204030204" pitchFamily="34" charset="0"/>
              <a:ea typeface="Yu Gothic" panose="020B0400000000000000" pitchFamily="34" charset="-128"/>
            </a:endParaRPr>
          </a:p>
          <a:p>
            <a:r>
              <a:rPr lang="sv-SE" sz="1800" dirty="0" err="1">
                <a:solidFill>
                  <a:srgbClr val="1F497D"/>
                </a:solidFill>
                <a:effectLst/>
                <a:latin typeface="Calibri" panose="020F0502020204030204" pitchFamily="34" charset="0"/>
                <a:ea typeface="Yu Gothic" panose="020B0400000000000000" pitchFamily="34" charset="-128"/>
              </a:rPr>
              <a:t>Tävlingskommitteen</a:t>
            </a:r>
            <a:r>
              <a:rPr lang="sv-SE" sz="1800" dirty="0">
                <a:solidFill>
                  <a:srgbClr val="1F497D"/>
                </a:solidFill>
                <a:effectLst/>
                <a:latin typeface="Calibri" panose="020F0502020204030204" pitchFamily="34" charset="0"/>
                <a:ea typeface="Yu Gothic" panose="020B0400000000000000" pitchFamily="34" charset="-128"/>
              </a:rPr>
              <a:t> Torrekulla GK</a:t>
            </a:r>
            <a:endParaRPr lang="sv-SE" sz="1800" dirty="0">
              <a:effectLst/>
              <a:latin typeface="Calibri" panose="020F0502020204030204" pitchFamily="34" charset="0"/>
              <a:ea typeface="Yu Gothic" panose="020B0400000000000000" pitchFamily="34" charset="-128"/>
            </a:endParaRPr>
          </a:p>
          <a:p>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388330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p:txBody>
          <a:bodyPr/>
          <a:lstStyle/>
          <a:p>
            <a:r>
              <a:rPr lang="sv-SE" dirty="0"/>
              <a:t>Från GGF</a:t>
            </a:r>
          </a:p>
          <a:p>
            <a:r>
              <a:rPr lang="sv-SE" dirty="0"/>
              <a:t>Hur skall vi hantera antalet lag i lägsta divisionen</a:t>
            </a:r>
          </a:p>
          <a:p>
            <a:r>
              <a:rPr lang="sv-SE" dirty="0"/>
              <a:t>Ändrade Tävlingsvillkor</a:t>
            </a:r>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324526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graphicFrame>
        <p:nvGraphicFramePr>
          <p:cNvPr id="2" name="Platshållare för innehåll 1">
            <a:extLst>
              <a:ext uri="{FF2B5EF4-FFF2-40B4-BE49-F238E27FC236}">
                <a16:creationId xmlns:a16="http://schemas.microsoft.com/office/drawing/2014/main" id="{F21DB786-BB82-DC9F-6A1F-AA838469F25C}"/>
              </a:ext>
            </a:extLst>
          </p:cNvPr>
          <p:cNvGraphicFramePr>
            <a:graphicFrameLocks noGrp="1"/>
          </p:cNvGraphicFramePr>
          <p:nvPr>
            <p:ph idx="1"/>
            <p:extLst>
              <p:ext uri="{D42A27DB-BD31-4B8C-83A1-F6EECF244321}">
                <p14:modId xmlns:p14="http://schemas.microsoft.com/office/powerpoint/2010/main" val="2704397536"/>
              </p:ext>
            </p:extLst>
          </p:nvPr>
        </p:nvGraphicFramePr>
        <p:xfrm>
          <a:off x="1899138" y="998806"/>
          <a:ext cx="9129932" cy="4514904"/>
        </p:xfrm>
        <a:graphic>
          <a:graphicData uri="http://schemas.openxmlformats.org/drawingml/2006/table">
            <a:tbl>
              <a:tblPr firstRow="1" firstCol="1" bandRow="1">
                <a:tableStyleId>{5C22544A-7EE6-4342-B048-85BDC9FD1C3A}</a:tableStyleId>
              </a:tblPr>
              <a:tblGrid>
                <a:gridCol w="1507676">
                  <a:extLst>
                    <a:ext uri="{9D8B030D-6E8A-4147-A177-3AD203B41FA5}">
                      <a16:colId xmlns:a16="http://schemas.microsoft.com/office/drawing/2014/main" val="524864335"/>
                    </a:ext>
                  </a:extLst>
                </a:gridCol>
                <a:gridCol w="4269237">
                  <a:extLst>
                    <a:ext uri="{9D8B030D-6E8A-4147-A177-3AD203B41FA5}">
                      <a16:colId xmlns:a16="http://schemas.microsoft.com/office/drawing/2014/main" val="3483134846"/>
                    </a:ext>
                  </a:extLst>
                </a:gridCol>
                <a:gridCol w="1522731">
                  <a:extLst>
                    <a:ext uri="{9D8B030D-6E8A-4147-A177-3AD203B41FA5}">
                      <a16:colId xmlns:a16="http://schemas.microsoft.com/office/drawing/2014/main" val="1934899684"/>
                    </a:ext>
                  </a:extLst>
                </a:gridCol>
                <a:gridCol w="1830288">
                  <a:extLst>
                    <a:ext uri="{9D8B030D-6E8A-4147-A177-3AD203B41FA5}">
                      <a16:colId xmlns:a16="http://schemas.microsoft.com/office/drawing/2014/main" val="2658072394"/>
                    </a:ext>
                  </a:extLst>
                </a:gridCol>
              </a:tblGrid>
              <a:tr h="501656">
                <a:tc>
                  <a:txBody>
                    <a:bodyPr/>
                    <a:lstStyle/>
                    <a:p>
                      <a:pPr algn="ctr"/>
                      <a:r>
                        <a:rPr lang="sv-SE" sz="1100">
                          <a:effectLst/>
                        </a:rPr>
                        <a:t>Plac</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Klubb</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Slag</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SHCP</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1253715551"/>
                  </a:ext>
                </a:extLst>
              </a:tr>
              <a:tr h="501656">
                <a:tc>
                  <a:txBody>
                    <a:bodyPr/>
                    <a:lstStyle/>
                    <a:p>
                      <a:pPr algn="ctr"/>
                      <a:r>
                        <a:rPr lang="sv-SE" sz="1100">
                          <a:effectLst/>
                        </a:rPr>
                        <a:t>1</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Torrekulla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206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endParaRPr lang="sv-SE" sz="1000">
                        <a:effectLst/>
                        <a:latin typeface="Times New Roman" panose="02020603050405020304" pitchFamily="18" charset="0"/>
                      </a:endParaRPr>
                    </a:p>
                  </a:txBody>
                  <a:tcPr marL="68580" marR="68580" marT="0" marB="0"/>
                </a:tc>
                <a:extLst>
                  <a:ext uri="{0D108BD9-81ED-4DB2-BD59-A6C34878D82A}">
                    <a16:rowId xmlns:a16="http://schemas.microsoft.com/office/drawing/2014/main" val="2727520497"/>
                  </a:ext>
                </a:extLst>
              </a:tr>
              <a:tr h="501656">
                <a:tc>
                  <a:txBody>
                    <a:bodyPr/>
                    <a:lstStyle/>
                    <a:p>
                      <a:pPr algn="ctr"/>
                      <a:r>
                        <a:rPr lang="sv-SE" sz="1100">
                          <a:effectLst/>
                        </a:rPr>
                        <a:t>2</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dirty="0">
                          <a:effectLst/>
                        </a:rPr>
                        <a:t>Öijared GK</a:t>
                      </a:r>
                      <a:endParaRPr lang="sv-SE" sz="1100" dirty="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214</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42</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1461889776"/>
                  </a:ext>
                </a:extLst>
              </a:tr>
              <a:tr h="501656">
                <a:tc>
                  <a:txBody>
                    <a:bodyPr/>
                    <a:lstStyle/>
                    <a:p>
                      <a:pPr algn="ctr"/>
                      <a:r>
                        <a:rPr lang="sv-SE" sz="1100">
                          <a:effectLst/>
                        </a:rPr>
                        <a:t>3</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Torslanda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214</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59</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3587001165"/>
                  </a:ext>
                </a:extLst>
              </a:tr>
              <a:tr h="501656">
                <a:tc>
                  <a:txBody>
                    <a:bodyPr/>
                    <a:lstStyle/>
                    <a:p>
                      <a:pPr algn="ctr"/>
                      <a:r>
                        <a:rPr lang="sv-SE" sz="1100">
                          <a:effectLst/>
                        </a:rPr>
                        <a:t>4</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S:t Jörgen Park GC</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226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42</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1262794534"/>
                  </a:ext>
                </a:extLst>
              </a:tr>
              <a:tr h="501656">
                <a:tc>
                  <a:txBody>
                    <a:bodyPr/>
                    <a:lstStyle/>
                    <a:p>
                      <a:pPr algn="ctr"/>
                      <a:r>
                        <a:rPr lang="sv-SE" sz="1100">
                          <a:effectLst/>
                        </a:rPr>
                        <a:t>5</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dirty="0">
                          <a:effectLst/>
                        </a:rPr>
                        <a:t>Partille GK</a:t>
                      </a:r>
                      <a:endParaRPr lang="sv-SE" sz="1100" dirty="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226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59</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866001608"/>
                  </a:ext>
                </a:extLst>
              </a:tr>
              <a:tr h="501656">
                <a:tc>
                  <a:txBody>
                    <a:bodyPr/>
                    <a:lstStyle/>
                    <a:p>
                      <a:pPr algn="ctr"/>
                      <a:r>
                        <a:rPr lang="sv-SE" sz="1100">
                          <a:effectLst/>
                        </a:rPr>
                        <a:t>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Stora Lundby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230</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 </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3944779759"/>
                  </a:ext>
                </a:extLst>
              </a:tr>
              <a:tr h="501656">
                <a:tc>
                  <a:txBody>
                    <a:bodyPr/>
                    <a:lstStyle/>
                    <a:p>
                      <a:pPr algn="ctr"/>
                      <a:r>
                        <a:rPr lang="sv-SE" sz="1100">
                          <a:effectLst/>
                        </a:rPr>
                        <a:t>7</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Mölndals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232</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 </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3968527894"/>
                  </a:ext>
                </a:extLst>
              </a:tr>
              <a:tr h="501656">
                <a:tc>
                  <a:txBody>
                    <a:bodyPr/>
                    <a:lstStyle/>
                    <a:p>
                      <a:pPr algn="ctr"/>
                      <a:r>
                        <a:rPr lang="sv-SE" sz="1100">
                          <a:effectLst/>
                        </a:rPr>
                        <a:t>8</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dirty="0">
                          <a:effectLst/>
                        </a:rPr>
                        <a:t>Ale GK</a:t>
                      </a:r>
                      <a:endParaRPr lang="sv-SE" sz="1100" dirty="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244</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dirty="0">
                          <a:effectLst/>
                        </a:rPr>
                        <a:t> </a:t>
                      </a:r>
                      <a:endParaRPr lang="sv-SE" sz="1100" dirty="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1323329469"/>
                  </a:ext>
                </a:extLst>
              </a:tr>
            </a:tbl>
          </a:graphicData>
        </a:graphic>
      </p:graphicFrame>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
        <p:nvSpPr>
          <p:cNvPr id="3" name="Rectangle 1">
            <a:extLst>
              <a:ext uri="{FF2B5EF4-FFF2-40B4-BE49-F238E27FC236}">
                <a16:creationId xmlns:a16="http://schemas.microsoft.com/office/drawing/2014/main" id="{E5746B7E-8776-7247-4702-FBAAB8D8DE7A}"/>
              </a:ext>
            </a:extLst>
          </p:cNvPr>
          <p:cNvSpPr>
            <a:spLocks noChangeArrowheads="1"/>
          </p:cNvSpPr>
          <p:nvPr/>
        </p:nvSpPr>
        <p:spPr bwMode="auto">
          <a:xfrm>
            <a:off x="4748212" y="3259594"/>
            <a:ext cx="284081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chemeClr val="tx1"/>
                </a:solidFill>
                <a:effectLst/>
                <a:latin typeface="Calibri" panose="020F0502020204030204" pitchFamily="34" charset="0"/>
                <a:ea typeface="Yu Gothic" panose="020B0400000000000000" pitchFamily="34" charset="-128"/>
                <a:cs typeface="Calibri" panose="020F0502020204030204" pitchFamily="34" charset="0"/>
              </a:rPr>
              <a:t> </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87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graphicFrame>
        <p:nvGraphicFramePr>
          <p:cNvPr id="2" name="Platshållare för innehåll 1">
            <a:extLst>
              <a:ext uri="{FF2B5EF4-FFF2-40B4-BE49-F238E27FC236}">
                <a16:creationId xmlns:a16="http://schemas.microsoft.com/office/drawing/2014/main" id="{8B2DA7BF-7DC8-E206-203A-59602D922A86}"/>
              </a:ext>
            </a:extLst>
          </p:cNvPr>
          <p:cNvGraphicFramePr>
            <a:graphicFrameLocks noGrp="1"/>
          </p:cNvGraphicFramePr>
          <p:nvPr>
            <p:ph idx="1"/>
            <p:extLst>
              <p:ext uri="{D42A27DB-BD31-4B8C-83A1-F6EECF244321}">
                <p14:modId xmlns:p14="http://schemas.microsoft.com/office/powerpoint/2010/main" val="1866204052"/>
              </p:ext>
            </p:extLst>
          </p:nvPr>
        </p:nvGraphicFramePr>
        <p:xfrm>
          <a:off x="1041010" y="1195754"/>
          <a:ext cx="9453488" cy="3559923"/>
        </p:xfrm>
        <a:graphic>
          <a:graphicData uri="http://schemas.openxmlformats.org/drawingml/2006/table">
            <a:tbl>
              <a:tblPr firstRow="1" firstCol="1" bandRow="1">
                <a:tableStyleId>{5C22544A-7EE6-4342-B048-85BDC9FD1C3A}</a:tableStyleId>
              </a:tblPr>
              <a:tblGrid>
                <a:gridCol w="1561107">
                  <a:extLst>
                    <a:ext uri="{9D8B030D-6E8A-4147-A177-3AD203B41FA5}">
                      <a16:colId xmlns:a16="http://schemas.microsoft.com/office/drawing/2014/main" val="1288789527"/>
                    </a:ext>
                  </a:extLst>
                </a:gridCol>
                <a:gridCol w="4420535">
                  <a:extLst>
                    <a:ext uri="{9D8B030D-6E8A-4147-A177-3AD203B41FA5}">
                      <a16:colId xmlns:a16="http://schemas.microsoft.com/office/drawing/2014/main" val="77520343"/>
                    </a:ext>
                  </a:extLst>
                </a:gridCol>
                <a:gridCol w="1576695">
                  <a:extLst>
                    <a:ext uri="{9D8B030D-6E8A-4147-A177-3AD203B41FA5}">
                      <a16:colId xmlns:a16="http://schemas.microsoft.com/office/drawing/2014/main" val="3132147330"/>
                    </a:ext>
                  </a:extLst>
                </a:gridCol>
                <a:gridCol w="1895151">
                  <a:extLst>
                    <a:ext uri="{9D8B030D-6E8A-4147-A177-3AD203B41FA5}">
                      <a16:colId xmlns:a16="http://schemas.microsoft.com/office/drawing/2014/main" val="4122646447"/>
                    </a:ext>
                  </a:extLst>
                </a:gridCol>
              </a:tblGrid>
              <a:tr h="395547">
                <a:tc>
                  <a:txBody>
                    <a:bodyPr/>
                    <a:lstStyle/>
                    <a:p>
                      <a:pPr algn="ctr"/>
                      <a:r>
                        <a:rPr lang="sv-SE" sz="1100">
                          <a:effectLst/>
                        </a:rPr>
                        <a:t>Plac</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Klubb</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Slag</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SHCP</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3681105318"/>
                  </a:ext>
                </a:extLst>
              </a:tr>
              <a:tr h="395547">
                <a:tc>
                  <a:txBody>
                    <a:bodyPr/>
                    <a:lstStyle/>
                    <a:p>
                      <a:pPr algn="ctr"/>
                      <a:r>
                        <a:rPr lang="sv-SE" sz="1100">
                          <a:effectLst/>
                        </a:rPr>
                        <a:t>1</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Partille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216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85</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2715652013"/>
                  </a:ext>
                </a:extLst>
              </a:tr>
              <a:tr h="395547">
                <a:tc>
                  <a:txBody>
                    <a:bodyPr/>
                    <a:lstStyle/>
                    <a:p>
                      <a:pPr algn="ctr"/>
                      <a:r>
                        <a:rPr lang="sv-SE" sz="1100">
                          <a:effectLst/>
                        </a:rPr>
                        <a:t>2</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Öijared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216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88</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3924021008"/>
                  </a:ext>
                </a:extLst>
              </a:tr>
              <a:tr h="395547">
                <a:tc>
                  <a:txBody>
                    <a:bodyPr/>
                    <a:lstStyle/>
                    <a:p>
                      <a:pPr algn="ctr"/>
                      <a:r>
                        <a:rPr lang="sv-SE" sz="1100">
                          <a:effectLst/>
                        </a:rPr>
                        <a:t>3</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Torslanda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216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89</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2387013181"/>
                  </a:ext>
                </a:extLst>
              </a:tr>
              <a:tr h="395547">
                <a:tc>
                  <a:txBody>
                    <a:bodyPr/>
                    <a:lstStyle/>
                    <a:p>
                      <a:pPr algn="ctr"/>
                      <a:r>
                        <a:rPr lang="sv-SE" sz="1100">
                          <a:effectLst/>
                        </a:rPr>
                        <a:t>4</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Delsjö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223</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 </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4250454373"/>
                  </a:ext>
                </a:extLst>
              </a:tr>
              <a:tr h="395547">
                <a:tc>
                  <a:txBody>
                    <a:bodyPr/>
                    <a:lstStyle/>
                    <a:p>
                      <a:pPr algn="ctr"/>
                      <a:r>
                        <a:rPr lang="sv-SE" sz="1100">
                          <a:effectLst/>
                        </a:rPr>
                        <a:t>5</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Gullbringa G&amp;CC</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224</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 </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716052903"/>
                  </a:ext>
                </a:extLst>
              </a:tr>
              <a:tr h="395547">
                <a:tc>
                  <a:txBody>
                    <a:bodyPr/>
                    <a:lstStyle/>
                    <a:p>
                      <a:pPr algn="ctr"/>
                      <a:r>
                        <a:rPr lang="sv-SE" sz="1100">
                          <a:effectLst/>
                        </a:rPr>
                        <a:t>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Hills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226</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 </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3671336758"/>
                  </a:ext>
                </a:extLst>
              </a:tr>
              <a:tr h="395547">
                <a:tc>
                  <a:txBody>
                    <a:bodyPr/>
                    <a:lstStyle/>
                    <a:p>
                      <a:pPr algn="ctr"/>
                      <a:r>
                        <a:rPr lang="sv-SE" sz="1100">
                          <a:effectLst/>
                        </a:rPr>
                        <a:t>7</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S:t Jörgen Park GC</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231</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 </a:t>
                      </a:r>
                      <a:endParaRPr lang="sv-SE" sz="110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1955220849"/>
                  </a:ext>
                </a:extLst>
              </a:tr>
              <a:tr h="395547">
                <a:tc>
                  <a:txBody>
                    <a:bodyPr/>
                    <a:lstStyle/>
                    <a:p>
                      <a:pPr algn="ctr"/>
                      <a:r>
                        <a:rPr lang="sv-SE" sz="1100">
                          <a:effectLst/>
                        </a:rPr>
                        <a:t>8</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r>
                        <a:rPr lang="sv-SE" sz="1100">
                          <a:effectLst/>
                        </a:rPr>
                        <a:t>Ale GK</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a:effectLst/>
                        </a:rPr>
                        <a:t>DNS</a:t>
                      </a:r>
                      <a:endParaRPr lang="sv-SE" sz="1100">
                        <a:effectLst/>
                        <a:latin typeface="Calibri" panose="020F0502020204030204" pitchFamily="34" charset="0"/>
                        <a:ea typeface="Yu Gothic" panose="020B0400000000000000" pitchFamily="34" charset="-128"/>
                      </a:endParaRPr>
                    </a:p>
                  </a:txBody>
                  <a:tcPr marL="68580" marR="68580" marT="0" marB="0"/>
                </a:tc>
                <a:tc>
                  <a:txBody>
                    <a:bodyPr/>
                    <a:lstStyle/>
                    <a:p>
                      <a:pPr algn="ctr"/>
                      <a:r>
                        <a:rPr lang="sv-SE" sz="1100" dirty="0">
                          <a:effectLst/>
                        </a:rPr>
                        <a:t> </a:t>
                      </a:r>
                      <a:endParaRPr lang="sv-SE" sz="1100" dirty="0">
                        <a:effectLst/>
                        <a:latin typeface="Calibri" panose="020F0502020204030204" pitchFamily="34" charset="0"/>
                        <a:ea typeface="Yu Gothic" panose="020B0400000000000000" pitchFamily="34" charset="-128"/>
                      </a:endParaRPr>
                    </a:p>
                  </a:txBody>
                  <a:tcPr marL="68580" marR="68580" marT="0" marB="0"/>
                </a:tc>
                <a:extLst>
                  <a:ext uri="{0D108BD9-81ED-4DB2-BD59-A6C34878D82A}">
                    <a16:rowId xmlns:a16="http://schemas.microsoft.com/office/drawing/2014/main" val="2053358922"/>
                  </a:ext>
                </a:extLst>
              </a:tr>
            </a:tbl>
          </a:graphicData>
        </a:graphic>
      </p:graphicFrame>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109223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a:xfrm>
            <a:off x="679174" y="537143"/>
            <a:ext cx="10515600" cy="4704268"/>
          </a:xfrm>
        </p:spPr>
        <p:txBody>
          <a:bodyPr>
            <a:normAutofit/>
          </a:bodyPr>
          <a:lstStyle/>
          <a:p>
            <a:pPr marL="0" indent="0" algn="ctr">
              <a:buNone/>
            </a:pPr>
            <a:r>
              <a:rPr lang="sv-SE" sz="3600" b="1" dirty="0"/>
              <a:t>Slutställning</a:t>
            </a:r>
          </a:p>
          <a:p>
            <a:pPr marL="0" indent="0" algn="ctr">
              <a:buNone/>
            </a:pPr>
            <a:endParaRPr lang="sv-SE" sz="3600" b="1"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graphicFrame>
        <p:nvGraphicFramePr>
          <p:cNvPr id="12" name="Tabell 11">
            <a:extLst>
              <a:ext uri="{FF2B5EF4-FFF2-40B4-BE49-F238E27FC236}">
                <a16:creationId xmlns:a16="http://schemas.microsoft.com/office/drawing/2014/main" id="{E39A7F58-0DA0-0C9A-04FF-EF42B9AC81FE}"/>
              </a:ext>
            </a:extLst>
          </p:cNvPr>
          <p:cNvGraphicFramePr>
            <a:graphicFrameLocks noGrp="1"/>
          </p:cNvGraphicFramePr>
          <p:nvPr>
            <p:extLst>
              <p:ext uri="{D42A27DB-BD31-4B8C-83A1-F6EECF244321}">
                <p14:modId xmlns:p14="http://schemas.microsoft.com/office/powerpoint/2010/main" val="3921874014"/>
              </p:ext>
            </p:extLst>
          </p:nvPr>
        </p:nvGraphicFramePr>
        <p:xfrm>
          <a:off x="0" y="1060174"/>
          <a:ext cx="12191996" cy="4287351"/>
        </p:xfrm>
        <a:graphic>
          <a:graphicData uri="http://schemas.openxmlformats.org/drawingml/2006/table">
            <a:tbl>
              <a:tblPr>
                <a:tableStyleId>{5C22544A-7EE6-4342-B048-85BDC9FD1C3A}</a:tableStyleId>
              </a:tblPr>
              <a:tblGrid>
                <a:gridCol w="1062672">
                  <a:extLst>
                    <a:ext uri="{9D8B030D-6E8A-4147-A177-3AD203B41FA5}">
                      <a16:colId xmlns:a16="http://schemas.microsoft.com/office/drawing/2014/main" val="1166369839"/>
                    </a:ext>
                  </a:extLst>
                </a:gridCol>
                <a:gridCol w="1062672">
                  <a:extLst>
                    <a:ext uri="{9D8B030D-6E8A-4147-A177-3AD203B41FA5}">
                      <a16:colId xmlns:a16="http://schemas.microsoft.com/office/drawing/2014/main" val="4028096334"/>
                    </a:ext>
                  </a:extLst>
                </a:gridCol>
                <a:gridCol w="56797">
                  <a:extLst>
                    <a:ext uri="{9D8B030D-6E8A-4147-A177-3AD203B41FA5}">
                      <a16:colId xmlns:a16="http://schemas.microsoft.com/office/drawing/2014/main" val="2316926587"/>
                    </a:ext>
                  </a:extLst>
                </a:gridCol>
                <a:gridCol w="1062672">
                  <a:extLst>
                    <a:ext uri="{9D8B030D-6E8A-4147-A177-3AD203B41FA5}">
                      <a16:colId xmlns:a16="http://schemas.microsoft.com/office/drawing/2014/main" val="3239766296"/>
                    </a:ext>
                  </a:extLst>
                </a:gridCol>
                <a:gridCol w="56797">
                  <a:extLst>
                    <a:ext uri="{9D8B030D-6E8A-4147-A177-3AD203B41FA5}">
                      <a16:colId xmlns:a16="http://schemas.microsoft.com/office/drawing/2014/main" val="4265632623"/>
                    </a:ext>
                  </a:extLst>
                </a:gridCol>
                <a:gridCol w="1062672">
                  <a:extLst>
                    <a:ext uri="{9D8B030D-6E8A-4147-A177-3AD203B41FA5}">
                      <a16:colId xmlns:a16="http://schemas.microsoft.com/office/drawing/2014/main" val="2116896243"/>
                    </a:ext>
                  </a:extLst>
                </a:gridCol>
                <a:gridCol w="56797">
                  <a:extLst>
                    <a:ext uri="{9D8B030D-6E8A-4147-A177-3AD203B41FA5}">
                      <a16:colId xmlns:a16="http://schemas.microsoft.com/office/drawing/2014/main" val="2968247395"/>
                    </a:ext>
                  </a:extLst>
                </a:gridCol>
                <a:gridCol w="1062672">
                  <a:extLst>
                    <a:ext uri="{9D8B030D-6E8A-4147-A177-3AD203B41FA5}">
                      <a16:colId xmlns:a16="http://schemas.microsoft.com/office/drawing/2014/main" val="1814839120"/>
                    </a:ext>
                  </a:extLst>
                </a:gridCol>
                <a:gridCol w="56797">
                  <a:extLst>
                    <a:ext uri="{9D8B030D-6E8A-4147-A177-3AD203B41FA5}">
                      <a16:colId xmlns:a16="http://schemas.microsoft.com/office/drawing/2014/main" val="3252434591"/>
                    </a:ext>
                  </a:extLst>
                </a:gridCol>
                <a:gridCol w="1062672">
                  <a:extLst>
                    <a:ext uri="{9D8B030D-6E8A-4147-A177-3AD203B41FA5}">
                      <a16:colId xmlns:a16="http://schemas.microsoft.com/office/drawing/2014/main" val="2519367215"/>
                    </a:ext>
                  </a:extLst>
                </a:gridCol>
                <a:gridCol w="56797">
                  <a:extLst>
                    <a:ext uri="{9D8B030D-6E8A-4147-A177-3AD203B41FA5}">
                      <a16:colId xmlns:a16="http://schemas.microsoft.com/office/drawing/2014/main" val="3974712990"/>
                    </a:ext>
                  </a:extLst>
                </a:gridCol>
                <a:gridCol w="1062672">
                  <a:extLst>
                    <a:ext uri="{9D8B030D-6E8A-4147-A177-3AD203B41FA5}">
                      <a16:colId xmlns:a16="http://schemas.microsoft.com/office/drawing/2014/main" val="496763264"/>
                    </a:ext>
                  </a:extLst>
                </a:gridCol>
                <a:gridCol w="56797">
                  <a:extLst>
                    <a:ext uri="{9D8B030D-6E8A-4147-A177-3AD203B41FA5}">
                      <a16:colId xmlns:a16="http://schemas.microsoft.com/office/drawing/2014/main" val="2316094457"/>
                    </a:ext>
                  </a:extLst>
                </a:gridCol>
                <a:gridCol w="1062672">
                  <a:extLst>
                    <a:ext uri="{9D8B030D-6E8A-4147-A177-3AD203B41FA5}">
                      <a16:colId xmlns:a16="http://schemas.microsoft.com/office/drawing/2014/main" val="371971740"/>
                    </a:ext>
                  </a:extLst>
                </a:gridCol>
                <a:gridCol w="56797">
                  <a:extLst>
                    <a:ext uri="{9D8B030D-6E8A-4147-A177-3AD203B41FA5}">
                      <a16:colId xmlns:a16="http://schemas.microsoft.com/office/drawing/2014/main" val="1180875178"/>
                    </a:ext>
                  </a:extLst>
                </a:gridCol>
                <a:gridCol w="1062672">
                  <a:extLst>
                    <a:ext uri="{9D8B030D-6E8A-4147-A177-3AD203B41FA5}">
                      <a16:colId xmlns:a16="http://schemas.microsoft.com/office/drawing/2014/main" val="3053749688"/>
                    </a:ext>
                  </a:extLst>
                </a:gridCol>
                <a:gridCol w="56797">
                  <a:extLst>
                    <a:ext uri="{9D8B030D-6E8A-4147-A177-3AD203B41FA5}">
                      <a16:colId xmlns:a16="http://schemas.microsoft.com/office/drawing/2014/main" val="3599361893"/>
                    </a:ext>
                  </a:extLst>
                </a:gridCol>
                <a:gridCol w="1062672">
                  <a:extLst>
                    <a:ext uri="{9D8B030D-6E8A-4147-A177-3AD203B41FA5}">
                      <a16:colId xmlns:a16="http://schemas.microsoft.com/office/drawing/2014/main" val="2530027545"/>
                    </a:ext>
                  </a:extLst>
                </a:gridCol>
                <a:gridCol w="56797">
                  <a:extLst>
                    <a:ext uri="{9D8B030D-6E8A-4147-A177-3AD203B41FA5}">
                      <a16:colId xmlns:a16="http://schemas.microsoft.com/office/drawing/2014/main" val="3159357590"/>
                    </a:ext>
                  </a:extLst>
                </a:gridCol>
                <a:gridCol w="1054103">
                  <a:extLst>
                    <a:ext uri="{9D8B030D-6E8A-4147-A177-3AD203B41FA5}">
                      <a16:colId xmlns:a16="http://schemas.microsoft.com/office/drawing/2014/main" val="578727159"/>
                    </a:ext>
                  </a:extLst>
                </a:gridCol>
              </a:tblGrid>
              <a:tr h="95400">
                <a:tc>
                  <a:txBody>
                    <a:bodyPr/>
                    <a:lstStyle/>
                    <a:p>
                      <a:pPr algn="ctr" fontAlgn="ctr"/>
                      <a:r>
                        <a:rPr lang="sv-SE" sz="500" u="none" strike="noStrike">
                          <a:effectLst/>
                        </a:rPr>
                        <a:t>Damer 22 -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Damer 50 -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Damer 60 -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Damer 70 -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22 -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40 -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50 -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60 -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70 -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75 - Div. 1</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80 - Div. 1</a:t>
                      </a:r>
                      <a:endParaRPr lang="sv-SE" sz="500" b="1" i="0" u="none" strike="noStrike">
                        <a:solidFill>
                          <a:srgbClr val="FFFFFF"/>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849539697"/>
                  </a:ext>
                </a:extLst>
              </a:tr>
              <a:tr h="102154">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3756467390"/>
                  </a:ext>
                </a:extLst>
              </a:tr>
              <a:tr h="102154">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948121829"/>
                  </a:ext>
                </a:extLst>
              </a:tr>
              <a:tr h="102154">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Mölndals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Vallda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Vallda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677221514"/>
                  </a:ext>
                </a:extLst>
              </a:tr>
              <a:tr h="102154">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Särö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Lysegårdens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3489884071"/>
                  </a:ext>
                </a:extLst>
              </a:tr>
              <a:tr h="102154">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Kungälv-Kode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Lysegårdens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Lycke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Mölndals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Mölndals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1507254579"/>
                  </a:ext>
                </a:extLst>
              </a:tr>
              <a:tr h="198817">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 Lag 2</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Vallda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Mölndals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989897692"/>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2385546614"/>
                  </a:ext>
                </a:extLst>
              </a:tr>
              <a:tr h="102154">
                <a:tc>
                  <a:txBody>
                    <a:bodyPr/>
                    <a:lstStyle/>
                    <a:p>
                      <a:pPr algn="ctr" fontAlgn="ctr"/>
                      <a:r>
                        <a:rPr lang="sv-SE" sz="500" u="none" strike="noStrike">
                          <a:effectLst/>
                        </a:rPr>
                        <a:t>Damer 22 -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Damer 50 -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Damer 60 -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22 -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40 -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50 -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60 -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70 -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75 - Div. 2</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80 - Div. 1</a:t>
                      </a:r>
                      <a:endParaRPr lang="sv-SE" sz="500" b="1" i="0" u="none" strike="noStrike">
                        <a:solidFill>
                          <a:srgbClr val="FFFFFF"/>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3699768423"/>
                  </a:ext>
                </a:extLst>
              </a:tr>
              <a:tr h="102154">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Gullbringa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1374479371"/>
                  </a:ext>
                </a:extLst>
              </a:tr>
              <a:tr h="102154">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Gullbringa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Lysegårdens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3444845469"/>
                  </a:ext>
                </a:extLst>
              </a:tr>
              <a:tr h="102154">
                <a:tc>
                  <a:txBody>
                    <a:bodyPr/>
                    <a:lstStyle/>
                    <a:p>
                      <a:pPr algn="l" fontAlgn="ctr"/>
                      <a:r>
                        <a:rPr lang="sv-SE" sz="600" u="none" strike="noStrike">
                          <a:effectLst/>
                        </a:rPr>
                        <a:t>Göteborgs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Backa Säteri IF</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Öijared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Mölndals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Gullbringa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2936292028"/>
                  </a:ext>
                </a:extLst>
              </a:tr>
              <a:tr h="102154">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Lycke GCC</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1252560428"/>
                  </a:ext>
                </a:extLst>
              </a:tr>
              <a:tr h="198817">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Lycke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Särö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Sankt Jörgen Park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Lycke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Torrekulla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Gullbringa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Vallda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3971257747"/>
                  </a:ext>
                </a:extLst>
              </a:tr>
              <a:tr h="102154">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Särö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Lycke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Lycke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Kungälv-Kode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extLst>
                  <a:ext uri="{0D108BD9-81ED-4DB2-BD59-A6C34878D82A}">
                    <a16:rowId xmlns:a16="http://schemas.microsoft.com/office/drawing/2014/main" val="33770893"/>
                  </a:ext>
                </a:extLst>
              </a:tr>
              <a:tr h="102154">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2745859508"/>
                  </a:ext>
                </a:extLst>
              </a:tr>
              <a:tr h="102154">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ctr" fontAlgn="ctr"/>
                      <a:r>
                        <a:rPr lang="sv-SE" sz="500" u="none" strike="noStrike">
                          <a:effectLst/>
                        </a:rPr>
                        <a:t>Damer 50 -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Damer 60 -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22 -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40 -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50 -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60 -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70 -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75 - Div. 3</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3475729982"/>
                  </a:ext>
                </a:extLst>
              </a:tr>
              <a:tr h="110942">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Vallda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ctr"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Vallda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1922791999"/>
                  </a:ext>
                </a:extLst>
              </a:tr>
              <a:tr h="198817">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Sisjö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Lysegårdens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Sisjö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Sankt Jörgen Park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2160887808"/>
                  </a:ext>
                </a:extLst>
              </a:tr>
              <a:tr h="198817">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Sankt Jörgen Park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Gullbringa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Torrekulla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Sankt Jörgen Park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Albatross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3635338435"/>
                  </a:ext>
                </a:extLst>
              </a:tr>
              <a:tr h="110942">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Gullbringa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Gullbringa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Stora Lundby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3168894850"/>
                  </a:ext>
                </a:extLst>
              </a:tr>
              <a:tr h="110942">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Vallda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Backa Säteri IF</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Kungsbacka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Mölndals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Lysegårdens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1890111266"/>
                  </a:ext>
                </a:extLst>
              </a:tr>
              <a:tr h="110942">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Forsgårdens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7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Torslanda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Stora Lundby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Sisjö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1111523676"/>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Sjögärde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3711598565"/>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500" u="none" strike="noStrike">
                          <a:effectLst/>
                        </a:rPr>
                        <a:t>Gullbringa GCC</a:t>
                      </a:r>
                      <a:endParaRPr lang="sv-SE" sz="5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1"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Sisjö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40 - Div. 4</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r>
                        <a:rPr lang="sv-SE" sz="500" u="none" strike="noStrike">
                          <a:effectLst/>
                        </a:rPr>
                        <a:t> </a:t>
                      </a:r>
                      <a:endParaRPr lang="sv-SE" sz="500" b="0" i="0" u="none" strike="noStrike">
                        <a:solidFill>
                          <a:srgbClr val="FFFFFF"/>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50 - Div. 4</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500" b="0" i="0" u="none" strike="noStrike">
                        <a:solidFill>
                          <a:srgbClr val="FFFFFF"/>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60 - Div. 4</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70 - Div. 4</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r>
                        <a:rPr lang="sv-SE" sz="500" u="none" strike="noStrike">
                          <a:effectLst/>
                        </a:rPr>
                        <a:t>Herrar 75 - Div. 4</a:t>
                      </a:r>
                      <a:endParaRPr lang="sv-SE" sz="500" b="1" i="0" u="none" strike="noStrike">
                        <a:solidFill>
                          <a:srgbClr val="FFFFFF"/>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2921079756"/>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Mölndals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Hills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2877090555"/>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Kungälv-Kode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Backa Säteri IF</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Gräppås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Torrekulla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Lycke GCC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2273390002"/>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Torrekulla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Särö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Särö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Särö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2003050975"/>
                  </a:ext>
                </a:extLst>
              </a:tr>
              <a:tr h="198817">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Delsjö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 </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Kungälv-Kode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Kungälv-Kode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Sankt Jörgen Park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Partille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4078207125"/>
                  </a:ext>
                </a:extLst>
              </a:tr>
              <a:tr h="198817">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Lerjedalens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Stora Lundby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Sisjö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Chalmers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Sankt Jörgen Park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1298822121"/>
                  </a:ext>
                </a:extLst>
              </a:tr>
              <a:tr h="198817">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ctr"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Sankt Jörgen Park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Sisjö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Backa Säteri IF</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Kungälv-Kode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Torrekulla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3129914353"/>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Ale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Torrekulla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586219714"/>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Särö GC</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2427252933"/>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r>
                        <a:rPr lang="sv-SE" sz="600" u="none" strike="noStrike">
                          <a:effectLst/>
                        </a:rPr>
                        <a:t>Myra GK</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3402616473"/>
                  </a:ext>
                </a:extLst>
              </a:tr>
              <a:tr h="102154">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r>
                        <a:rPr lang="sv-SE" sz="600" u="none" strike="noStrike">
                          <a:effectLst/>
                        </a:rPr>
                        <a:t>Lunna Golf</a:t>
                      </a:r>
                      <a:endParaRPr lang="sv-SE" sz="600" b="0" i="0" u="none" strike="noStrike">
                        <a:solidFill>
                          <a:srgbClr val="000000"/>
                        </a:solidFill>
                        <a:effectLst/>
                        <a:latin typeface="Calibri" panose="020F050202020403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a:solidFill>
                          <a:srgbClr val="000000"/>
                        </a:solidFill>
                        <a:effectLst/>
                        <a:latin typeface="Trebuchet MS" panose="020B0603020202020204" pitchFamily="34" charset="0"/>
                      </a:endParaRPr>
                    </a:p>
                  </a:txBody>
                  <a:tcPr marL="5586" marR="5586" marT="5586" marB="0" anchor="ctr"/>
                </a:tc>
                <a:tc>
                  <a:txBody>
                    <a:bodyPr/>
                    <a:lstStyle/>
                    <a:p>
                      <a:pPr algn="l" fontAlgn="ctr"/>
                      <a:endParaRPr lang="sv-SE" sz="600" b="0" i="0" u="none" strike="noStrike" dirty="0">
                        <a:solidFill>
                          <a:srgbClr val="000000"/>
                        </a:solidFill>
                        <a:effectLst/>
                        <a:latin typeface="Trebuchet MS" panose="020B0603020202020204" pitchFamily="34" charset="0"/>
                      </a:endParaRPr>
                    </a:p>
                  </a:txBody>
                  <a:tcPr marL="5586" marR="5586" marT="5586" marB="0" anchor="ctr"/>
                </a:tc>
                <a:extLst>
                  <a:ext uri="{0D108BD9-81ED-4DB2-BD59-A6C34878D82A}">
                    <a16:rowId xmlns:a16="http://schemas.microsoft.com/office/drawing/2014/main" val="885506530"/>
                  </a:ext>
                </a:extLst>
              </a:tr>
            </a:tbl>
          </a:graphicData>
        </a:graphic>
      </p:graphicFrame>
    </p:spTree>
    <p:extLst>
      <p:ext uri="{BB962C8B-B14F-4D97-AF65-F5344CB8AC3E}">
        <p14:creationId xmlns:p14="http://schemas.microsoft.com/office/powerpoint/2010/main" val="356759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a:xfrm>
            <a:off x="838200" y="772870"/>
            <a:ext cx="10515600" cy="5404093"/>
          </a:xfrm>
        </p:spPr>
        <p:txBody>
          <a:bodyPr/>
          <a:lstStyle/>
          <a:p>
            <a:pPr marL="0" indent="0" algn="ctr">
              <a:buNone/>
            </a:pPr>
            <a:r>
              <a:rPr lang="sv-SE" sz="3200" b="1" dirty="0"/>
              <a:t>Anmälan till 2023 års seriespel</a:t>
            </a:r>
          </a:p>
          <a:p>
            <a:r>
              <a:rPr lang="sv-SE" dirty="0"/>
              <a:t>Skickas till klubbchef och kontaktperson</a:t>
            </a:r>
          </a:p>
          <a:p>
            <a:r>
              <a:rPr lang="sv-SE" dirty="0"/>
              <a:t>Sista dag för anmälan 15 november</a:t>
            </a:r>
          </a:p>
          <a:p>
            <a:r>
              <a:rPr lang="sv-SE" dirty="0"/>
              <a:t>Möjlighet att spärra 3 dagar</a:t>
            </a:r>
          </a:p>
          <a:p>
            <a:r>
              <a:rPr lang="sv-SE" dirty="0"/>
              <a:t>Kommentarsfält, ex ombyggnad av bana, ej tidiga omgångar</a:t>
            </a:r>
          </a:p>
          <a:p>
            <a:r>
              <a:rPr lang="sv-SE" dirty="0"/>
              <a:t>Ansvarig kontaktperson för respektive serie</a:t>
            </a:r>
          </a:p>
          <a:p>
            <a:r>
              <a:rPr lang="sv-SE" dirty="0"/>
              <a:t>Efteranmälan endast möjlig om plats finns i serie</a:t>
            </a:r>
          </a:p>
          <a:p>
            <a:r>
              <a:rPr lang="sv-SE" dirty="0"/>
              <a:t>Förslag på speldatum sänds till klubb mitten dec</a:t>
            </a:r>
          </a:p>
          <a:p>
            <a:r>
              <a:rPr lang="sv-SE" dirty="0"/>
              <a:t>Sista dag för byte av speldag 15 januari 2023</a:t>
            </a:r>
          </a:p>
          <a:p>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228385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a:xfrm>
            <a:off x="838200" y="681037"/>
            <a:ext cx="10515600" cy="5495926"/>
          </a:xfrm>
        </p:spPr>
        <p:txBody>
          <a:bodyPr>
            <a:normAutofit/>
          </a:bodyPr>
          <a:lstStyle/>
          <a:p>
            <a:pPr marL="0" indent="0" algn="ctr">
              <a:buNone/>
            </a:pPr>
            <a:r>
              <a:rPr lang="sv-SE" sz="4000" b="1" dirty="0"/>
              <a:t>Prisutdelning 2022</a:t>
            </a:r>
          </a:p>
          <a:p>
            <a:pPr marL="0" indent="0" algn="ctr">
              <a:buNone/>
            </a:pPr>
            <a:r>
              <a:rPr lang="sv-SE" sz="3200" b="1" dirty="0"/>
              <a:t>11 oktober 2022 klockan 18</a:t>
            </a:r>
          </a:p>
          <a:p>
            <a:pPr marL="0" indent="0" algn="ctr">
              <a:buNone/>
            </a:pPr>
            <a:r>
              <a:rPr lang="sv-SE" sz="3200" b="1" dirty="0"/>
              <a:t>Delsjö Golfkrog</a:t>
            </a:r>
          </a:p>
          <a:p>
            <a:pPr marL="0" indent="0" algn="ctr">
              <a:buNone/>
            </a:pPr>
            <a:r>
              <a:rPr lang="sv-SE" sz="3200" b="1" dirty="0"/>
              <a:t>Anmälan öppnar 27 september</a:t>
            </a:r>
          </a:p>
          <a:p>
            <a:pPr marL="0" indent="0" algn="ctr">
              <a:buNone/>
            </a:pPr>
            <a:r>
              <a:rPr lang="sv-SE" sz="3200" b="1" dirty="0"/>
              <a:t>Serievinnare </a:t>
            </a:r>
            <a:r>
              <a:rPr lang="sv-SE" sz="3200" b="1" dirty="0" err="1"/>
              <a:t>Div</a:t>
            </a:r>
            <a:r>
              <a:rPr lang="sv-SE" sz="3200" b="1" dirty="0"/>
              <a:t> 1</a:t>
            </a:r>
          </a:p>
          <a:p>
            <a:pPr marL="0" indent="0" algn="ctr">
              <a:buNone/>
            </a:pPr>
            <a:r>
              <a:rPr lang="sv-SE" sz="3200" b="1" dirty="0"/>
              <a:t>Vinnare HCP finaler</a:t>
            </a:r>
          </a:p>
          <a:p>
            <a:pPr marL="0" indent="0" algn="ctr">
              <a:buNone/>
            </a:pPr>
            <a:r>
              <a:rPr lang="sv-SE" sz="3200" b="1" dirty="0"/>
              <a:t>DM kategori 1:a, 2:a och 3:a</a:t>
            </a:r>
          </a:p>
          <a:p>
            <a:pPr marL="0" indent="0" algn="ctr">
              <a:buNone/>
            </a:pPr>
            <a:r>
              <a:rPr lang="sv-SE" sz="3200" b="1" dirty="0" err="1"/>
              <a:t>OoM</a:t>
            </a:r>
            <a:r>
              <a:rPr lang="sv-SE" sz="3200" b="1" dirty="0"/>
              <a:t> kategori vinnare</a:t>
            </a:r>
          </a:p>
          <a:p>
            <a:pPr marL="0" indent="0" algn="ctr">
              <a:buNone/>
            </a:pPr>
            <a:r>
              <a:rPr lang="sv-SE" sz="3200" b="1" dirty="0"/>
              <a:t>En representant klubb scratch/HCP</a:t>
            </a:r>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289675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
        <p:nvSpPr>
          <p:cNvPr id="12" name="Platshållare för innehåll 11">
            <a:extLst>
              <a:ext uri="{FF2B5EF4-FFF2-40B4-BE49-F238E27FC236}">
                <a16:creationId xmlns:a16="http://schemas.microsoft.com/office/drawing/2014/main" id="{C324EF45-8E50-7735-3BBC-D1F407F93FEB}"/>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202134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9B98FD9-96F8-45A0-8E39-36DE159C6D6E}"/>
              </a:ext>
            </a:extLst>
          </p:cNvPr>
          <p:cNvPicPr>
            <a:picLocks noChangeAspect="1"/>
          </p:cNvPicPr>
          <p:nvPr/>
        </p:nvPicPr>
        <p:blipFill>
          <a:blip r:embed="rId2"/>
          <a:stretch>
            <a:fillRect/>
          </a:stretch>
        </p:blipFill>
        <p:spPr>
          <a:xfrm>
            <a:off x="1524000" y="0"/>
            <a:ext cx="9144000" cy="397764"/>
          </a:xfrm>
          <a:prstGeom prst="rect">
            <a:avLst/>
          </a:prstGeom>
        </p:spPr>
      </p:pic>
      <p:sp>
        <p:nvSpPr>
          <p:cNvPr id="16386" name="Rubrik 1"/>
          <p:cNvSpPr>
            <a:spLocks noGrp="1"/>
          </p:cNvSpPr>
          <p:nvPr>
            <p:ph type="ctrTitle"/>
          </p:nvPr>
        </p:nvSpPr>
        <p:spPr>
          <a:xfrm>
            <a:off x="2567608" y="880401"/>
            <a:ext cx="6907212" cy="4248150"/>
          </a:xfrm>
        </p:spPr>
        <p:txBody>
          <a:bodyPr anchor="t"/>
          <a:lstStyle/>
          <a:p>
            <a:pPr eaLnBrk="1" hangingPunct="1"/>
            <a:r>
              <a:rPr lang="sv-SE" altLang="sv-SE" sz="7200" dirty="0">
                <a:ea typeface="Calibri" panose="020F0502020204030204" pitchFamily="34" charset="0"/>
                <a:cs typeface="Calibri" panose="020F0502020204030204" pitchFamily="34" charset="0"/>
              </a:rPr>
              <a:t>Välkomna! </a:t>
            </a:r>
            <a:br>
              <a:rPr lang="sv-SE" altLang="sv-SE" sz="5400" b="1" dirty="0">
                <a:ea typeface="Calibri" panose="020F0502020204030204" pitchFamily="34" charset="0"/>
                <a:cs typeface="Calibri" panose="020F0502020204030204" pitchFamily="34" charset="0"/>
              </a:rPr>
            </a:br>
            <a:r>
              <a:rPr lang="sv-SE" altLang="sv-SE" sz="4800" dirty="0">
                <a:ea typeface="Calibri" panose="020F0502020204030204" pitchFamily="34" charset="0"/>
                <a:cs typeface="Calibri" panose="020F0502020204030204" pitchFamily="34" charset="0"/>
              </a:rPr>
              <a:t>Seniorkommitténs</a:t>
            </a:r>
            <a:br>
              <a:rPr lang="sv-SE" altLang="sv-SE" sz="4800" dirty="0">
                <a:ea typeface="Calibri" panose="020F0502020204030204" pitchFamily="34" charset="0"/>
                <a:cs typeface="Calibri" panose="020F0502020204030204" pitchFamily="34" charset="0"/>
              </a:rPr>
            </a:br>
            <a:r>
              <a:rPr lang="sv-SE" altLang="sv-SE" sz="4800" dirty="0">
                <a:ea typeface="Calibri" panose="020F0502020204030204" pitchFamily="34" charset="0"/>
                <a:cs typeface="Calibri" panose="020F0502020204030204" pitchFamily="34" charset="0"/>
              </a:rPr>
              <a:t>Höstmöte 2022</a:t>
            </a:r>
            <a:br>
              <a:rPr lang="sv-SE" altLang="sv-SE" sz="4800" dirty="0">
                <a:ea typeface="Calibri" panose="020F0502020204030204" pitchFamily="34" charset="0"/>
                <a:cs typeface="Calibri" panose="020F0502020204030204" pitchFamily="34" charset="0"/>
              </a:rPr>
            </a:br>
            <a:br>
              <a:rPr lang="sv-SE" altLang="sv-SE" sz="4800" dirty="0">
                <a:ea typeface="Calibri" panose="020F0502020204030204" pitchFamily="34" charset="0"/>
                <a:cs typeface="Calibri" panose="020F0502020204030204" pitchFamily="34" charset="0"/>
              </a:rPr>
            </a:br>
            <a:endParaRPr lang="sv-SE" altLang="sv-SE" sz="4800" dirty="0">
              <a:ea typeface="Calibri" panose="020F0502020204030204" pitchFamily="34" charset="0"/>
              <a:cs typeface="Calibri" panose="020F0502020204030204" pitchFamily="34" charset="0"/>
            </a:endParaRPr>
          </a:p>
        </p:txBody>
      </p:sp>
      <p:pic>
        <p:nvPicPr>
          <p:cNvPr id="8" name="Bildobjekt 7">
            <a:extLst>
              <a:ext uri="{FF2B5EF4-FFF2-40B4-BE49-F238E27FC236}">
                <a16:creationId xmlns:a16="http://schemas.microsoft.com/office/drawing/2014/main" id="{A7CAB5FA-6846-4107-B32C-634D9336BD4C}"/>
              </a:ext>
            </a:extLst>
          </p:cNvPr>
          <p:cNvPicPr>
            <a:picLocks noChangeAspect="1"/>
          </p:cNvPicPr>
          <p:nvPr/>
        </p:nvPicPr>
        <p:blipFill>
          <a:blip r:embed="rId3"/>
          <a:stretch>
            <a:fillRect/>
          </a:stretch>
        </p:blipFill>
        <p:spPr>
          <a:xfrm>
            <a:off x="1524000" y="6510921"/>
            <a:ext cx="9144000" cy="347472"/>
          </a:xfrm>
          <a:prstGeom prst="rect">
            <a:avLst/>
          </a:prstGeom>
        </p:spPr>
      </p:pic>
      <p:pic>
        <p:nvPicPr>
          <p:cNvPr id="12" name="Bild 1" descr="image007">
            <a:extLst>
              <a:ext uri="{FF2B5EF4-FFF2-40B4-BE49-F238E27FC236}">
                <a16:creationId xmlns:a16="http://schemas.microsoft.com/office/drawing/2014/main" id="{91CA056F-26EA-436D-A63B-DEC12C8A2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067" y="3530991"/>
            <a:ext cx="3680177" cy="13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ctrTitle"/>
          </p:nvPr>
        </p:nvSpPr>
        <p:spPr>
          <a:xfrm>
            <a:off x="1524000" y="1122363"/>
            <a:ext cx="8956431" cy="3857600"/>
          </a:xfrm>
        </p:spPr>
        <p:txBody>
          <a:bodyPr anchor="ctr">
            <a:normAutofit/>
          </a:bodyPr>
          <a:lstStyle/>
          <a:p>
            <a:pPr algn="ctr"/>
            <a:br>
              <a:rPr lang="sv-SE" sz="3700" b="1">
                <a:latin typeface="Calibri" panose="020F0502020204030204" pitchFamily="34" charset="0"/>
                <a:ea typeface="Yu Gothic" panose="020B0400000000000000" pitchFamily="34" charset="-128"/>
              </a:rPr>
            </a:br>
            <a:endParaRPr lang="sv-SE" sz="3700"/>
          </a:p>
        </p:txBody>
      </p:sp>
      <p:sp>
        <p:nvSpPr>
          <p:cNvPr id="13" name="Underrubrik 12">
            <a:extLst>
              <a:ext uri="{FF2B5EF4-FFF2-40B4-BE49-F238E27FC236}">
                <a16:creationId xmlns:a16="http://schemas.microsoft.com/office/drawing/2014/main" id="{CBB59363-FCF8-47DF-AD64-4BD16ABDB556}"/>
              </a:ext>
            </a:extLst>
          </p:cNvPr>
          <p:cNvSpPr>
            <a:spLocks noGrp="1"/>
          </p:cNvSpPr>
          <p:nvPr>
            <p:ph type="subTitle" idx="1"/>
          </p:nvPr>
        </p:nvSpPr>
        <p:spPr>
          <a:xfrm>
            <a:off x="1524000" y="506437"/>
            <a:ext cx="9144000" cy="5007283"/>
          </a:xfrm>
        </p:spPr>
        <p:txBody>
          <a:bodyPr>
            <a:normAutofit lnSpcReduction="10000"/>
          </a:bodyPr>
          <a:lstStyle/>
          <a:p>
            <a:r>
              <a:rPr lang="sv-SE" sz="3600" b="1" dirty="0"/>
              <a:t>Året i siffror</a:t>
            </a:r>
          </a:p>
          <a:p>
            <a:r>
              <a:rPr lang="sv-SE" b="1" dirty="0"/>
              <a:t>Antal lag i scratch serien</a:t>
            </a:r>
            <a:r>
              <a:rPr lang="sv-SE" dirty="0"/>
              <a:t>	</a:t>
            </a:r>
          </a:p>
          <a:p>
            <a:r>
              <a:rPr lang="sv-SE" dirty="0"/>
              <a:t>Damer 61(62) lag i 9(10) divisioner</a:t>
            </a:r>
          </a:p>
          <a:p>
            <a:r>
              <a:rPr lang="sv-SE" dirty="0"/>
              <a:t>Herrar 158(154) lag i 25(25) divisioner</a:t>
            </a:r>
          </a:p>
          <a:p>
            <a:r>
              <a:rPr lang="sv-SE" b="1" dirty="0"/>
              <a:t>Antal lag i HCP serien</a:t>
            </a:r>
          </a:p>
          <a:p>
            <a:r>
              <a:rPr lang="sv-SE" dirty="0"/>
              <a:t>Damer 23(20) lag i (4) serier</a:t>
            </a:r>
          </a:p>
          <a:p>
            <a:r>
              <a:rPr lang="sv-SE" dirty="0"/>
              <a:t>Herrar 21(21) lag i (4) serier</a:t>
            </a:r>
          </a:p>
          <a:p>
            <a:r>
              <a:rPr lang="sv-SE" b="1" dirty="0"/>
              <a:t>Alla ålderskategorierna spelades i DM</a:t>
            </a:r>
          </a:p>
          <a:p>
            <a:r>
              <a:rPr lang="sv-SE" b="1" dirty="0"/>
              <a:t>Antal damer 36</a:t>
            </a:r>
          </a:p>
          <a:p>
            <a:r>
              <a:rPr lang="sv-SE" b="1" dirty="0"/>
              <a:t>Antal Herrar 181</a:t>
            </a:r>
          </a:p>
          <a:p>
            <a:r>
              <a:rPr lang="sv-SE" dirty="0"/>
              <a:t>Distriktsutbyte med Småland</a:t>
            </a:r>
          </a:p>
          <a:p>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441258" y="22185"/>
            <a:ext cx="10515595" cy="456663"/>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157387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p:txBody>
          <a:bodyPr>
            <a:normAutofit/>
          </a:bodyPr>
          <a:lstStyle/>
          <a:p>
            <a:br>
              <a:rPr lang="sv-SE" b="1" dirty="0">
                <a:latin typeface="Calibri" panose="020F0502020204030204" pitchFamily="34" charset="0"/>
                <a:ea typeface="Yu Gothic" panose="020B0400000000000000" pitchFamily="34" charset="-128"/>
              </a:rPr>
            </a:br>
            <a:endParaRPr lang="sv-SE" dirty="0"/>
          </a:p>
        </p:txBody>
      </p:sp>
      <p:sp>
        <p:nvSpPr>
          <p:cNvPr id="9" name="Platshållare för innehåll 8">
            <a:extLst>
              <a:ext uri="{FF2B5EF4-FFF2-40B4-BE49-F238E27FC236}">
                <a16:creationId xmlns:a16="http://schemas.microsoft.com/office/drawing/2014/main" id="{691910EF-2D28-4705-846E-BFF29297784E}"/>
              </a:ext>
            </a:extLst>
          </p:cNvPr>
          <p:cNvSpPr>
            <a:spLocks noGrp="1"/>
          </p:cNvSpPr>
          <p:nvPr>
            <p:ph idx="1"/>
          </p:nvPr>
        </p:nvSpPr>
        <p:spPr>
          <a:xfrm>
            <a:off x="584200" y="687295"/>
            <a:ext cx="10515600" cy="4351338"/>
          </a:xfrm>
        </p:spPr>
        <p:txBody>
          <a:bodyPr/>
          <a:lstStyle/>
          <a:p>
            <a:pPr marL="0" indent="0" algn="ctr">
              <a:buNone/>
            </a:pPr>
            <a:r>
              <a:rPr lang="sv-SE" sz="3600" b="1" dirty="0"/>
              <a:t>Erfarenheter från årets seriespel</a:t>
            </a:r>
          </a:p>
          <a:p>
            <a:pPr marL="0" indent="0" algn="ctr">
              <a:buNone/>
            </a:pPr>
            <a:r>
              <a:rPr lang="sv-SE" dirty="0"/>
              <a:t>Förbättring av GIT hanteringen</a:t>
            </a:r>
          </a:p>
          <a:p>
            <a:pPr marL="0" indent="0" algn="ctr">
              <a:buNone/>
            </a:pPr>
            <a:r>
              <a:rPr lang="sv-SE" dirty="0"/>
              <a:t>27 tävlingar krävde någon typ av korrigering</a:t>
            </a:r>
          </a:p>
          <a:p>
            <a:pPr marL="0" indent="0" algn="ctr">
              <a:buNone/>
            </a:pPr>
            <a:r>
              <a:rPr lang="sv-SE" dirty="0"/>
              <a:t>New </a:t>
            </a:r>
            <a:r>
              <a:rPr lang="sv-SE" dirty="0" err="1"/>
              <a:t>Teem</a:t>
            </a:r>
            <a:endParaRPr lang="sv-SE" dirty="0"/>
          </a:p>
          <a:p>
            <a:pPr marL="0" indent="0" algn="ctr">
              <a:buNone/>
            </a:pPr>
            <a:r>
              <a:rPr lang="sv-SE" dirty="0"/>
              <a:t>Felstavning Öijareds GK, Kungsbacka Golfklubb</a:t>
            </a:r>
          </a:p>
          <a:p>
            <a:pPr marL="0" indent="0" algn="ctr">
              <a:buNone/>
            </a:pPr>
            <a:r>
              <a:rPr lang="sv-SE" dirty="0" err="1"/>
              <a:t>OoM</a:t>
            </a:r>
            <a:r>
              <a:rPr lang="sv-SE" dirty="0"/>
              <a:t> inte överförd</a:t>
            </a:r>
          </a:p>
          <a:p>
            <a:pPr marL="0" indent="0" algn="ctr">
              <a:buNone/>
            </a:pPr>
            <a:r>
              <a:rPr lang="sv-SE" b="1" dirty="0"/>
              <a:t>Allvarligt fel</a:t>
            </a:r>
          </a:p>
          <a:p>
            <a:pPr marL="0" indent="0" algn="ctr">
              <a:buNone/>
            </a:pPr>
            <a:r>
              <a:rPr lang="sv-SE" b="1" dirty="0"/>
              <a:t>HCP inte överförd 7(3) gånger</a:t>
            </a:r>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421473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pic>
        <p:nvPicPr>
          <p:cNvPr id="3" name="Platshållare för innehåll 2">
            <a:extLst>
              <a:ext uri="{FF2B5EF4-FFF2-40B4-BE49-F238E27FC236}">
                <a16:creationId xmlns:a16="http://schemas.microsoft.com/office/drawing/2014/main" id="{F9DF0774-EFF4-641F-5219-9859768DC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082" y="-271055"/>
            <a:ext cx="8190753" cy="5676402"/>
          </a:xfrm>
        </p:spPr>
      </p:pic>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3"/>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4"/>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5"/>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65560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a:xfrm>
            <a:off x="838200" y="993913"/>
            <a:ext cx="10515600" cy="5183050"/>
          </a:xfrm>
        </p:spPr>
        <p:txBody>
          <a:bodyPr/>
          <a:lstStyle/>
          <a:p>
            <a:pPr>
              <a:lnSpc>
                <a:spcPct val="107000"/>
              </a:lnSpc>
              <a:spcBef>
                <a:spcPts val="1200"/>
              </a:spcBef>
            </a:pPr>
            <a:r>
              <a:rPr lang="sv-S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Omgång 1</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D60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Div</a:t>
            </a:r>
            <a:r>
              <a:rPr lang="sv-SE" sz="1800" dirty="0">
                <a:effectLst/>
                <a:latin typeface="Calibri" panose="020F0502020204030204" pitchFamily="34" charset="0"/>
                <a:ea typeface="Calibri" panose="020F0502020204030204" pitchFamily="34" charset="0"/>
                <a:cs typeface="Times New Roman" panose="02020603050405020304" pitchFamily="18" charset="0"/>
              </a:rPr>
              <a:t> 1, Kungsbacka GK, Skrivet Golf Klubb i stället för GK i lagnamn, rättades efter påpekande</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latin typeface="Calibri" panose="020F0502020204030204" pitchFamily="34" charset="0"/>
                <a:ea typeface="Calibri" panose="020F0502020204030204" pitchFamily="34" charset="0"/>
                <a:cs typeface="Times New Roman" panose="02020603050405020304" pitchFamily="18" charset="0"/>
              </a:rPr>
              <a:t>D</a:t>
            </a:r>
            <a:r>
              <a:rPr lang="sv-SE" sz="1800" dirty="0">
                <a:effectLst/>
                <a:latin typeface="Calibri" panose="020F0502020204030204" pitchFamily="34" charset="0"/>
                <a:ea typeface="Calibri" panose="020F0502020204030204" pitchFamily="34" charset="0"/>
                <a:cs typeface="Times New Roman" panose="02020603050405020304" pitchFamily="18" charset="0"/>
              </a:rPr>
              <a:t>70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Div</a:t>
            </a:r>
            <a:r>
              <a:rPr lang="sv-SE" sz="1800" dirty="0">
                <a:effectLst/>
                <a:latin typeface="Calibri" panose="020F0502020204030204" pitchFamily="34" charset="0"/>
                <a:ea typeface="Calibri" panose="020F0502020204030204" pitchFamily="34" charset="0"/>
                <a:cs typeface="Times New Roman" panose="02020603050405020304" pitchFamily="18" charset="0"/>
              </a:rPr>
              <a:t> 1, </a:t>
            </a:r>
            <a:r>
              <a:rPr lang="sv-SE" sz="1800" dirty="0">
                <a:latin typeface="Calibri" panose="020F0502020204030204" pitchFamily="34" charset="0"/>
                <a:ea typeface="Calibri" panose="020F0502020204030204" pitchFamily="34" charset="0"/>
                <a:cs typeface="Times New Roman" panose="02020603050405020304" pitchFamily="18" charset="0"/>
              </a:rPr>
              <a:t>Gräppås</a:t>
            </a:r>
            <a:r>
              <a:rPr lang="sv-SE" sz="1800" dirty="0">
                <a:effectLst/>
                <a:latin typeface="Calibri" panose="020F0502020204030204" pitchFamily="34" charset="0"/>
                <a:ea typeface="Calibri" panose="020F0502020204030204" pitchFamily="34" charset="0"/>
                <a:cs typeface="Times New Roman" panose="02020603050405020304" pitchFamily="18" charset="0"/>
              </a:rPr>
              <a:t> GK, </a:t>
            </a: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Ej justerat HCP</a:t>
            </a:r>
            <a:r>
              <a:rPr lang="sv-SE" sz="1800" dirty="0">
                <a:effectLst/>
                <a:latin typeface="Calibri" panose="020F0502020204030204" pitchFamily="34" charset="0"/>
                <a:ea typeface="Calibri" panose="020F0502020204030204" pitchFamily="34" charset="0"/>
                <a:cs typeface="Times New Roman" panose="02020603050405020304" pitchFamily="18" charset="0"/>
              </a:rPr>
              <a:t>, rättades efter påpekande</a:t>
            </a:r>
          </a:p>
          <a:p>
            <a:pPr>
              <a:lnSpc>
                <a:spcPct val="107000"/>
              </a:lnSpc>
              <a:spcBef>
                <a:spcPts val="1200"/>
              </a:spcBef>
            </a:pPr>
            <a:r>
              <a:rPr lang="sv-SE" sz="1800" b="1" kern="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Omgång 2</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H70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Div</a:t>
            </a:r>
            <a:r>
              <a:rPr lang="sv-SE" sz="1800" dirty="0">
                <a:effectLst/>
                <a:latin typeface="Calibri" panose="020F0502020204030204" pitchFamily="34" charset="0"/>
                <a:ea typeface="Calibri" panose="020F0502020204030204" pitchFamily="34" charset="0"/>
                <a:cs typeface="Times New Roman" panose="02020603050405020304" pitchFamily="18" charset="0"/>
              </a:rPr>
              <a:t> 4, Kungälv-Kode GK, Extra blank i lagnamnet för Sankt Jörgen Park GC., rättat efter påpekande från Chalmers.</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H70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Div</a:t>
            </a:r>
            <a:r>
              <a:rPr lang="sv-SE" sz="1800" dirty="0">
                <a:effectLst/>
                <a:latin typeface="Calibri" panose="020F0502020204030204" pitchFamily="34" charset="0"/>
                <a:ea typeface="Calibri" panose="020F0502020204030204" pitchFamily="34" charset="0"/>
                <a:cs typeface="Times New Roman" panose="02020603050405020304" pitchFamily="18" charset="0"/>
              </a:rPr>
              <a:t> 3, Torslanda GK, hade många blanka efter Gullbringa GCC, Partille skicka mail till dom, Rättat den 7/6</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H60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Div</a:t>
            </a:r>
            <a:r>
              <a:rPr lang="sv-SE" sz="1800" dirty="0">
                <a:effectLst/>
                <a:latin typeface="Calibri" panose="020F0502020204030204" pitchFamily="34" charset="0"/>
                <a:ea typeface="Calibri" panose="020F0502020204030204" pitchFamily="34" charset="0"/>
                <a:cs typeface="Times New Roman" panose="02020603050405020304" pitchFamily="18" charset="0"/>
              </a:rPr>
              <a:t> 3, Ale GK, stavat fel till Lysegårdens GK, s saknas i slutet. Rättat den 10/6 efter påpekande från GGF.</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D60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Div</a:t>
            </a:r>
            <a:r>
              <a:rPr lang="sv-SE" sz="1800" dirty="0">
                <a:effectLst/>
                <a:latin typeface="Calibri" panose="020F0502020204030204" pitchFamily="34" charset="0"/>
                <a:ea typeface="Calibri" panose="020F0502020204030204" pitchFamily="34" charset="0"/>
                <a:cs typeface="Times New Roman" panose="02020603050405020304" pitchFamily="18" charset="0"/>
              </a:rPr>
              <a:t> 1, Göteborg GK, ej överfört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OoM</a:t>
            </a:r>
            <a:r>
              <a:rPr lang="sv-SE" sz="1800" dirty="0">
                <a:effectLst/>
                <a:latin typeface="Calibri" panose="020F0502020204030204" pitchFamily="34" charset="0"/>
                <a:ea typeface="Calibri" panose="020F0502020204030204" pitchFamily="34" charset="0"/>
                <a:cs typeface="Times New Roman" panose="02020603050405020304" pitchFamily="18" charset="0"/>
              </a:rPr>
              <a:t> , gjordes den 13/6</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H22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Div</a:t>
            </a:r>
            <a:r>
              <a:rPr lang="sv-SE" sz="1800" dirty="0">
                <a:effectLst/>
                <a:latin typeface="Calibri" panose="020F0502020204030204" pitchFamily="34" charset="0"/>
                <a:ea typeface="Calibri" panose="020F0502020204030204" pitchFamily="34" charset="0"/>
                <a:cs typeface="Times New Roman" panose="02020603050405020304" pitchFamily="18" charset="0"/>
              </a:rPr>
              <a:t> 2, S:t Jörgen Park GC, rapporterade inte att Mölndals GK saknades, lagt till resultat för NS</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H22 Div3, Sjögärde GK. rapporterade inte att Lysegårdens GK saknades, lagt till resultat för NS</a:t>
            </a:r>
          </a:p>
          <a:p>
            <a:pPr marL="0" indent="0">
              <a:buNone/>
            </a:pPr>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24407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p:txBody>
          <a:bodyPr>
            <a:normAutofit/>
          </a:bodyPr>
          <a:lstStyle/>
          <a:p>
            <a:pPr marL="0" indent="0" algn="ctr">
              <a:buNone/>
            </a:pPr>
            <a:r>
              <a:rPr lang="sv-SE" sz="4400" dirty="0"/>
              <a:t>Inkomna Förslag/Motioner</a:t>
            </a:r>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246569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sz="4400" dirty="0">
                <a:effectLst/>
                <a:latin typeface="Calibri" panose="020F0502020204030204" pitchFamily="34" charset="0"/>
                <a:ea typeface="Yu Mincho" panose="02020400000000000000" pitchFamily="18" charset="-128"/>
                <a:cs typeface="Times New Roman" panose="02020603050405020304" pitchFamily="18" charset="0"/>
              </a:rPr>
            </a:br>
            <a:r>
              <a:rPr lang="sv-SE" sz="3100" dirty="0">
                <a:effectLst/>
                <a:latin typeface="Calibri" panose="020F0502020204030204" pitchFamily="34" charset="0"/>
                <a:ea typeface="Yu Mincho" panose="02020400000000000000" pitchFamily="18" charset="-128"/>
                <a:cs typeface="Times New Roman" panose="02020603050405020304" pitchFamily="18" charset="0"/>
              </a:rPr>
              <a:t>Förslag mottagna angående förändring av Seniorserierna</a:t>
            </a:r>
            <a:br>
              <a:rPr lang="sv-SE" sz="4400" dirty="0">
                <a:effectLst/>
                <a:latin typeface="Calibri" panose="020F0502020204030204" pitchFamily="34" charset="0"/>
                <a:ea typeface="Yu Mincho" panose="02020400000000000000" pitchFamily="18" charset="-128"/>
                <a:cs typeface="Times New Roman" panose="02020603050405020304" pitchFamily="18" charset="0"/>
              </a:rPr>
            </a:br>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p:txBody>
          <a:bodyPr/>
          <a:lstStyle/>
          <a:p>
            <a:pPr>
              <a:lnSpc>
                <a:spcPct val="107000"/>
              </a:lnSpc>
              <a:spcAft>
                <a:spcPts val="800"/>
              </a:spcAft>
            </a:pPr>
            <a:r>
              <a:rPr lang="sv-SE" sz="1800" b="1" dirty="0">
                <a:effectLst/>
                <a:latin typeface="Calibri" panose="020F0502020204030204" pitchFamily="34" charset="0"/>
                <a:ea typeface="Yu Mincho" panose="02020400000000000000" pitchFamily="18" charset="-128"/>
                <a:cs typeface="Calibri" panose="020F0502020204030204" pitchFamily="34" charset="0"/>
              </a:rPr>
              <a:t>Scratch-serien</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Yu Mincho" panose="02020400000000000000" pitchFamily="18" charset="-128"/>
                <a:cs typeface="Calibri" panose="020F0502020204030204" pitchFamily="34" charset="0"/>
              </a:rPr>
              <a:t>Jag tycker att alla omgångar ska omfatta 3 </a:t>
            </a:r>
            <a:r>
              <a:rPr lang="sv-SE" sz="1800" dirty="0" err="1">
                <a:effectLst/>
                <a:latin typeface="Calibri" panose="020F0502020204030204" pitchFamily="34" charset="0"/>
                <a:ea typeface="Yu Mincho" panose="02020400000000000000" pitchFamily="18" charset="-128"/>
                <a:cs typeface="Calibri" panose="020F0502020204030204" pitchFamily="34" charset="0"/>
              </a:rPr>
              <a:t>scorer</a:t>
            </a:r>
            <a:r>
              <a:rPr lang="sv-SE" sz="1800" dirty="0">
                <a:effectLst/>
                <a:latin typeface="Calibri" panose="020F0502020204030204" pitchFamily="34" charset="0"/>
                <a:ea typeface="Yu Mincho" panose="02020400000000000000" pitchFamily="18" charset="-128"/>
                <a:cs typeface="Calibri" panose="020F0502020204030204" pitchFamily="34" charset="0"/>
              </a:rPr>
              <a:t>. I singelspelet räknas ju 3 av fyra. Den eller de omgångar som vi spelar </a:t>
            </a:r>
            <a:r>
              <a:rPr lang="sv-SE" sz="1800" dirty="0" err="1">
                <a:effectLst/>
                <a:latin typeface="Calibri" panose="020F0502020204030204" pitchFamily="34" charset="0"/>
                <a:ea typeface="Yu Mincho" panose="02020400000000000000" pitchFamily="18" charset="-128"/>
                <a:cs typeface="Calibri" panose="020F0502020204030204" pitchFamily="34" charset="0"/>
              </a:rPr>
              <a:t>fyrboll</a:t>
            </a:r>
            <a:r>
              <a:rPr lang="sv-SE" sz="1800" dirty="0">
                <a:effectLst/>
                <a:latin typeface="Calibri" panose="020F0502020204030204" pitchFamily="34" charset="0"/>
                <a:ea typeface="Yu Mincho" panose="02020400000000000000" pitchFamily="18" charset="-128"/>
                <a:cs typeface="Calibri" panose="020F0502020204030204" pitchFamily="34" charset="0"/>
              </a:rPr>
              <a:t> bör vi spela tre singlar och en </a:t>
            </a:r>
            <a:r>
              <a:rPr lang="sv-SE" sz="1800" dirty="0" err="1">
                <a:effectLst/>
                <a:latin typeface="Calibri" panose="020F0502020204030204" pitchFamily="34" charset="0"/>
                <a:ea typeface="Yu Mincho" panose="02020400000000000000" pitchFamily="18" charset="-128"/>
                <a:cs typeface="Calibri" panose="020F0502020204030204" pitchFamily="34" charset="0"/>
              </a:rPr>
              <a:t>fyrboll</a:t>
            </a:r>
            <a:r>
              <a:rPr lang="sv-SE" sz="1800" dirty="0">
                <a:effectLst/>
                <a:latin typeface="Calibri" panose="020F0502020204030204" pitchFamily="34" charset="0"/>
                <a:ea typeface="Yu Mincho" panose="02020400000000000000" pitchFamily="18" charset="-128"/>
                <a:cs typeface="Calibri" panose="020F0502020204030204" pitchFamily="34" charset="0"/>
              </a:rPr>
              <a:t>, varav de tre bästa </a:t>
            </a:r>
            <a:r>
              <a:rPr lang="sv-SE" sz="1800" dirty="0" err="1">
                <a:effectLst/>
                <a:latin typeface="Calibri" panose="020F0502020204030204" pitchFamily="34" charset="0"/>
                <a:ea typeface="Yu Mincho" panose="02020400000000000000" pitchFamily="18" charset="-128"/>
                <a:cs typeface="Calibri" panose="020F0502020204030204" pitchFamily="34" charset="0"/>
              </a:rPr>
              <a:t>scorerna</a:t>
            </a:r>
            <a:r>
              <a:rPr lang="sv-SE" sz="1800" dirty="0">
                <a:effectLst/>
                <a:latin typeface="Calibri" panose="020F0502020204030204" pitchFamily="34" charset="0"/>
                <a:ea typeface="Yu Mincho" panose="02020400000000000000" pitchFamily="18" charset="-128"/>
                <a:cs typeface="Calibri" panose="020F0502020204030204" pitchFamily="34" charset="0"/>
              </a:rPr>
              <a:t> räknas.  Det kommer innebära att kaptenerna får en extra taktik nöt att knäcka när det gäller laguttagningen. Kanske några lag kommer att knorra eftersom fem spelare måste vara tillgängliga. Kanske är det så, men för div.1 lagen bör kraven vara lite tuffare än för de lägre divisionerna.</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r>
              <a:rPr lang="sv-SE" sz="1800" dirty="0">
                <a:effectLst/>
                <a:latin typeface="Calibri" panose="020F0502020204030204" pitchFamily="34" charset="0"/>
                <a:ea typeface="Yu Mincho" panose="02020400000000000000" pitchFamily="18" charset="-128"/>
                <a:cs typeface="Calibri" panose="020F0502020204030204" pitchFamily="34" charset="0"/>
              </a:rPr>
              <a:t>Rolf Barrdahl</a:t>
            </a:r>
            <a:endParaRPr lang="sv-SE" sz="1800" dirty="0">
              <a:effectLst/>
              <a:latin typeface="Calibri" panose="020F0502020204030204" pitchFamily="34" charset="0"/>
              <a:ea typeface="Yu Mincho" panose="02020400000000000000" pitchFamily="18" charset="-128"/>
            </a:endParaRPr>
          </a:p>
          <a:p>
            <a:r>
              <a:rPr lang="sv-SE" sz="1800" dirty="0">
                <a:effectLst/>
                <a:latin typeface="Calibri" panose="020F0502020204030204" pitchFamily="34" charset="0"/>
                <a:ea typeface="Yu Mincho" panose="02020400000000000000" pitchFamily="18" charset="-128"/>
                <a:cs typeface="Calibri" panose="020F0502020204030204" pitchFamily="34" charset="0"/>
              </a:rPr>
              <a:t>Kungsbacka GK</a:t>
            </a:r>
            <a:endParaRPr lang="sv-SE" sz="1800" dirty="0">
              <a:effectLst/>
              <a:latin typeface="Calibri" panose="020F0502020204030204" pitchFamily="34" charset="0"/>
              <a:ea typeface="Yu Mincho" panose="02020400000000000000" pitchFamily="18" charset="-128"/>
            </a:endParaRPr>
          </a:p>
          <a:p>
            <a:endParaRPr lang="sv-SE" dirty="0"/>
          </a:p>
        </p:txBody>
      </p:sp>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2"/>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3"/>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332964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FD2018-F0FA-4271-9E1B-098BE50C549B}"/>
              </a:ext>
            </a:extLst>
          </p:cNvPr>
          <p:cNvSpPr>
            <a:spLocks noGrp="1"/>
          </p:cNvSpPr>
          <p:nvPr>
            <p:ph type="title"/>
          </p:nvPr>
        </p:nvSpPr>
        <p:spPr>
          <a:xfrm>
            <a:off x="838200" y="681037"/>
            <a:ext cx="10515600" cy="1009651"/>
          </a:xfrm>
        </p:spPr>
        <p:txBody>
          <a:bodyPr>
            <a:normAutofit fontScale="90000"/>
          </a:bodyPr>
          <a:lstStyle/>
          <a:p>
            <a:br>
              <a:rPr lang="sv-SE" b="1" dirty="0">
                <a:latin typeface="Calibri" panose="020F0502020204030204" pitchFamily="34" charset="0"/>
                <a:ea typeface="Yu Gothic" panose="020B0400000000000000" pitchFamily="34" charset="-128"/>
              </a:rPr>
            </a:br>
            <a:endParaRPr lang="sv-SE" dirty="0"/>
          </a:p>
        </p:txBody>
      </p:sp>
      <p:sp>
        <p:nvSpPr>
          <p:cNvPr id="8" name="Platshållare för innehåll 7">
            <a:extLst>
              <a:ext uri="{FF2B5EF4-FFF2-40B4-BE49-F238E27FC236}">
                <a16:creationId xmlns:a16="http://schemas.microsoft.com/office/drawing/2014/main" id="{28ABC5BC-6DC9-4276-B8BE-D4626008E43D}"/>
              </a:ext>
            </a:extLst>
          </p:cNvPr>
          <p:cNvSpPr>
            <a:spLocks noGrp="1"/>
          </p:cNvSpPr>
          <p:nvPr>
            <p:ph idx="1"/>
          </p:nvPr>
        </p:nvSpPr>
        <p:spPr>
          <a:xfrm>
            <a:off x="838200" y="1126435"/>
            <a:ext cx="10515600" cy="5050528"/>
          </a:xfrm>
        </p:spPr>
        <p:txBody>
          <a:bodyPr/>
          <a:lstStyle/>
          <a:p>
            <a:pPr>
              <a:lnSpc>
                <a:spcPct val="107000"/>
              </a:lnSpc>
              <a:spcAft>
                <a:spcPts val="800"/>
              </a:spcAft>
            </a:pPr>
            <a:r>
              <a:rPr lang="sv-SE" sz="1800" b="1" dirty="0" err="1">
                <a:effectLst/>
                <a:latin typeface="Calibri" panose="020F0502020204030204" pitchFamily="34" charset="0"/>
                <a:ea typeface="Yu Mincho" panose="02020400000000000000" pitchFamily="18" charset="-128"/>
                <a:cs typeface="Times New Roman" panose="02020603050405020304" pitchFamily="18" charset="0"/>
              </a:rPr>
              <a:t>Hcp</a:t>
            </a:r>
            <a:r>
              <a:rPr lang="sv-SE" sz="1800" b="1" dirty="0">
                <a:effectLst/>
                <a:latin typeface="Calibri" panose="020F0502020204030204" pitchFamily="34" charset="0"/>
                <a:ea typeface="Yu Mincho" panose="02020400000000000000" pitchFamily="18" charset="-128"/>
                <a:cs typeface="Times New Roman" panose="02020603050405020304" pitchFamily="18" charset="0"/>
              </a:rPr>
              <a:t>-serierna</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r>
              <a:rPr lang="sv-SE" sz="1800" dirty="0">
                <a:effectLst/>
                <a:latin typeface="Calibri" panose="020F0502020204030204" pitchFamily="34" charset="0"/>
                <a:ea typeface="Yu Mincho" panose="02020400000000000000" pitchFamily="18" charset="-128"/>
                <a:cs typeface="Calibri" panose="020F0502020204030204" pitchFamily="34" charset="0"/>
              </a:rPr>
              <a:t>Starttiderna: D50 </a:t>
            </a:r>
            <a:r>
              <a:rPr lang="sv-SE" sz="1800" dirty="0" err="1">
                <a:effectLst/>
                <a:latin typeface="Calibri" panose="020F0502020204030204" pitchFamily="34" charset="0"/>
                <a:ea typeface="Yu Mincho" panose="02020400000000000000" pitchFamily="18" charset="-128"/>
                <a:cs typeface="Calibri" panose="020F0502020204030204" pitchFamily="34" charset="0"/>
              </a:rPr>
              <a:t>hcp</a:t>
            </a:r>
            <a:r>
              <a:rPr lang="sv-SE" sz="1800" dirty="0">
                <a:effectLst/>
                <a:latin typeface="Calibri" panose="020F0502020204030204" pitchFamily="34" charset="0"/>
                <a:ea typeface="Yu Mincho" panose="02020400000000000000" pitchFamily="18" charset="-128"/>
                <a:cs typeface="Calibri" panose="020F0502020204030204" pitchFamily="34" charset="0"/>
              </a:rPr>
              <a:t> spelade på Backa Säteri med första starttid </a:t>
            </a:r>
            <a:r>
              <a:rPr lang="sv-SE" sz="1800" dirty="0" err="1">
                <a:effectLst/>
                <a:latin typeface="Calibri" panose="020F0502020204030204" pitchFamily="34" charset="0"/>
                <a:ea typeface="Yu Mincho" panose="02020400000000000000" pitchFamily="18" charset="-128"/>
                <a:cs typeface="Calibri" panose="020F0502020204030204" pitchFamily="34" charset="0"/>
              </a:rPr>
              <a:t>kl</a:t>
            </a:r>
            <a:r>
              <a:rPr lang="sv-SE" sz="1800" dirty="0">
                <a:effectLst/>
                <a:latin typeface="Calibri" panose="020F0502020204030204" pitchFamily="34" charset="0"/>
                <a:ea typeface="Yu Mincho" panose="02020400000000000000" pitchFamily="18" charset="-128"/>
                <a:cs typeface="Calibri" panose="020F0502020204030204" pitchFamily="34" charset="0"/>
              </a:rPr>
              <a:t> 10.30. Många av våra potentiella spelare arbetar fortfarande. För att kunna spela måste de i så fall ta fritt en hel dag. Varför inte lägga första start efter lunch så att det räcker att ta fritt /semester en halv arbetsdag?</a:t>
            </a:r>
            <a:endParaRPr lang="sv-SE" sz="1800" dirty="0">
              <a:effectLst/>
              <a:latin typeface="Calibri" panose="020F0502020204030204" pitchFamily="34" charset="0"/>
              <a:ea typeface="Yu Mincho" panose="02020400000000000000" pitchFamily="18" charset="-128"/>
            </a:endParaRPr>
          </a:p>
          <a:p>
            <a:r>
              <a:rPr lang="sv-SE" sz="1800" dirty="0">
                <a:effectLst/>
                <a:latin typeface="Calibri" panose="020F0502020204030204" pitchFamily="34" charset="0"/>
                <a:ea typeface="Yu Mincho" panose="02020400000000000000" pitchFamily="18" charset="-128"/>
                <a:cs typeface="Calibri" panose="020F0502020204030204" pitchFamily="34" charset="0"/>
              </a:rPr>
              <a:t>Backa Säteri IF</a:t>
            </a:r>
            <a:endParaRPr lang="sv-SE" sz="1800" dirty="0">
              <a:effectLst/>
              <a:latin typeface="Calibri" panose="020F0502020204030204" pitchFamily="34" charset="0"/>
              <a:ea typeface="Yu Mincho" panose="02020400000000000000" pitchFamily="18" charset="-128"/>
            </a:endParaRPr>
          </a:p>
          <a:p>
            <a:pPr>
              <a:lnSpc>
                <a:spcPct val="107000"/>
              </a:lnSpc>
              <a:spcAft>
                <a:spcPts val="12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Vi måste få ändrade starttider för damer 50 </a:t>
            </a:r>
            <a:r>
              <a:rPr lang="sv-SE" sz="1800" dirty="0" err="1">
                <a:effectLst/>
                <a:latin typeface="Calibri" panose="020F0502020204030204" pitchFamily="34" charset="0"/>
                <a:ea typeface="Times New Roman" panose="02020603050405020304" pitchFamily="18" charset="0"/>
                <a:cs typeface="Calibri" panose="020F0502020204030204" pitchFamily="34" charset="0"/>
              </a:rPr>
              <a:t>hcp</a:t>
            </a:r>
            <a:r>
              <a:rPr lang="sv-SE" sz="1800" dirty="0">
                <a:effectLst/>
                <a:latin typeface="Calibri" panose="020F0502020204030204" pitchFamily="34" charset="0"/>
                <a:ea typeface="Times New Roman" panose="02020603050405020304" pitchFamily="18" charset="0"/>
                <a:cs typeface="Calibri" panose="020F0502020204030204" pitchFamily="34" charset="0"/>
              </a:rPr>
              <a:t> serien till efter lunch! Vi är många damer 50-65 år som vill vara med och spela men det är omöjligt att behöver begära semester en hel dag varje gång, starttider från 13-15 skulle möjliggöra att vi får ner medelåldern så det blir damer 50 som spelar. </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12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Susanne Malmros Lindholm </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1200"/>
              </a:spcAft>
            </a:pPr>
            <a:r>
              <a:rPr lang="sv-SE" sz="1800" dirty="0">
                <a:effectLst/>
                <a:latin typeface="Calibri" panose="020F0502020204030204" pitchFamily="34" charset="0"/>
                <a:ea typeface="Times New Roman" panose="02020603050405020304" pitchFamily="18" charset="0"/>
                <a:cs typeface="Calibri" panose="020F0502020204030204" pitchFamily="34" charset="0"/>
              </a:rPr>
              <a:t>Delsjö GK </a:t>
            </a:r>
            <a:endParaRPr lang="sv-SE"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sv-SE" dirty="0"/>
          </a:p>
        </p:txBody>
      </p:sp>
      <p:pic>
        <p:nvPicPr>
          <p:cNvPr id="4" name="Bildobjekt 12">
            <a:extLst>
              <a:ext uri="{FF2B5EF4-FFF2-40B4-BE49-F238E27FC236}">
                <a16:creationId xmlns:a16="http://schemas.microsoft.com/office/drawing/2014/main" id="{7B26910B-433A-43CC-BF35-D119E3FE0C1C}"/>
              </a:ext>
            </a:extLst>
          </p:cNvPr>
          <p:cNvPicPr>
            <a:picLocks noChangeAspect="1"/>
          </p:cNvPicPr>
          <p:nvPr/>
        </p:nvPicPr>
        <p:blipFill>
          <a:blip r:embed="rId2"/>
          <a:stretch>
            <a:fillRect/>
          </a:stretch>
        </p:blipFill>
        <p:spPr>
          <a:xfrm>
            <a:off x="0" y="-28326"/>
            <a:ext cx="12192000" cy="528887"/>
          </a:xfrm>
          <a:prstGeom prst="rect">
            <a:avLst/>
          </a:prstGeom>
        </p:spPr>
      </p:pic>
      <p:pic>
        <p:nvPicPr>
          <p:cNvPr id="5" name="Bildobjekt 8">
            <a:extLst>
              <a:ext uri="{FF2B5EF4-FFF2-40B4-BE49-F238E27FC236}">
                <a16:creationId xmlns:a16="http://schemas.microsoft.com/office/drawing/2014/main" id="{0544EA91-6504-4697-8290-E99B31857005}"/>
              </a:ext>
            </a:extLst>
          </p:cNvPr>
          <p:cNvPicPr>
            <a:picLocks noChangeAspect="1"/>
          </p:cNvPicPr>
          <p:nvPr/>
        </p:nvPicPr>
        <p:blipFill>
          <a:blip r:embed="rId3"/>
          <a:stretch>
            <a:fillRect/>
          </a:stretch>
        </p:blipFill>
        <p:spPr>
          <a:xfrm>
            <a:off x="0" y="6393709"/>
            <a:ext cx="12192000" cy="464291"/>
          </a:xfrm>
          <a:prstGeom prst="rect">
            <a:avLst/>
          </a:prstGeom>
        </p:spPr>
      </p:pic>
      <p:pic>
        <p:nvPicPr>
          <p:cNvPr id="6" name="Bildobjekt 4">
            <a:extLst>
              <a:ext uri="{FF2B5EF4-FFF2-40B4-BE49-F238E27FC236}">
                <a16:creationId xmlns:a16="http://schemas.microsoft.com/office/drawing/2014/main" id="{250331AD-7F7D-4071-81B3-EA43352F5A69}"/>
              </a:ext>
            </a:extLst>
          </p:cNvPr>
          <p:cNvPicPr>
            <a:picLocks noChangeAspect="1"/>
          </p:cNvPicPr>
          <p:nvPr/>
        </p:nvPicPr>
        <p:blipFill>
          <a:blip r:embed="rId4"/>
          <a:stretch>
            <a:fillRect/>
          </a:stretch>
        </p:blipFill>
        <p:spPr>
          <a:xfrm>
            <a:off x="584200" y="5513720"/>
            <a:ext cx="1557181" cy="607680"/>
          </a:xfrm>
          <a:prstGeom prst="rect">
            <a:avLst/>
          </a:prstGeom>
        </p:spPr>
      </p:pic>
    </p:spTree>
    <p:extLst>
      <p:ext uri="{BB962C8B-B14F-4D97-AF65-F5344CB8AC3E}">
        <p14:creationId xmlns:p14="http://schemas.microsoft.com/office/powerpoint/2010/main" val="133306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1564</Words>
  <Application>Microsoft Office PowerPoint</Application>
  <PresentationFormat>Bredbild</PresentationFormat>
  <Paragraphs>419</Paragraphs>
  <Slides>19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Calibri</vt:lpstr>
      <vt:lpstr>Calibri Light</vt:lpstr>
      <vt:lpstr>Times New Roman</vt:lpstr>
      <vt:lpstr>Trebuchet MS</vt:lpstr>
      <vt:lpstr>Office Theme</vt:lpstr>
      <vt:lpstr>PowerPoint-presentation</vt:lpstr>
      <vt:lpstr>Välkomna!  Seniorkommitténs Höstmöte 2022  </vt:lpstr>
      <vt:lpstr> </vt:lpstr>
      <vt:lpstr> </vt:lpstr>
      <vt:lpstr> </vt:lpstr>
      <vt:lpstr> </vt:lpstr>
      <vt:lpstr> </vt:lpstr>
      <vt:lpstr> Förslag mottagna angående förändring av Seniorserierna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Nils Hansson</dc:creator>
  <cp:lastModifiedBy>Nils Hansson</cp:lastModifiedBy>
  <cp:revision>3</cp:revision>
  <dcterms:created xsi:type="dcterms:W3CDTF">2019-10-02T08:36:37Z</dcterms:created>
  <dcterms:modified xsi:type="dcterms:W3CDTF">2022-09-28T13:32:20Z</dcterms:modified>
</cp:coreProperties>
</file>